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  <p:sldMasterId id="2147483781" r:id="rId5"/>
  </p:sldMasterIdLst>
  <p:notesMasterIdLst>
    <p:notesMasterId r:id="rId25"/>
  </p:notesMasterIdLst>
  <p:handoutMasterIdLst>
    <p:handoutMasterId r:id="rId26"/>
  </p:handoutMasterIdLst>
  <p:sldIdLst>
    <p:sldId id="308" r:id="rId6"/>
    <p:sldId id="256" r:id="rId7"/>
    <p:sldId id="260" r:id="rId8"/>
    <p:sldId id="1259" r:id="rId9"/>
    <p:sldId id="259" r:id="rId10"/>
    <p:sldId id="1242" r:id="rId11"/>
    <p:sldId id="1243" r:id="rId12"/>
    <p:sldId id="1255" r:id="rId13"/>
    <p:sldId id="1258" r:id="rId14"/>
    <p:sldId id="1247" r:id="rId15"/>
    <p:sldId id="1248" r:id="rId16"/>
    <p:sldId id="1249" r:id="rId17"/>
    <p:sldId id="1250" r:id="rId18"/>
    <p:sldId id="1251" r:id="rId19"/>
    <p:sldId id="1252" r:id="rId20"/>
    <p:sldId id="1253" r:id="rId21"/>
    <p:sldId id="1254" r:id="rId22"/>
    <p:sldId id="1256" r:id="rId23"/>
    <p:sldId id="1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DA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3725" autoAdjust="0"/>
  </p:normalViewPr>
  <p:slideViewPr>
    <p:cSldViewPr snapToGrid="0" showGuides="1">
      <p:cViewPr varScale="1">
        <p:scale>
          <a:sx n="72" d="100"/>
          <a:sy n="72" d="100"/>
        </p:scale>
        <p:origin x="381" y="30"/>
      </p:cViewPr>
      <p:guideLst/>
    </p:cSldViewPr>
  </p:slideViewPr>
  <p:outlineViewPr>
    <p:cViewPr>
      <p:scale>
        <a:sx n="33" d="100"/>
        <a:sy n="33" d="100"/>
      </p:scale>
      <p:origin x="0" y="-163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3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D95BA-7ABD-45D4-B691-9F58B13542F8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3308A-A8B4-43FF-8C57-7C15CEEAA8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D14A6-BAC8-4A71-919C-314181CF34EF}" type="datetimeFigureOut">
              <a:rPr lang="en-US" smtClean="0"/>
              <a:t>6/10/2023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F9892-4FA8-4E47-8751-DA9332AF5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496" y="1695899"/>
            <a:ext cx="4453151" cy="4028034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defRPr lang="en-US" sz="40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Click to edit Master title style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55C2A-633D-42FC-AF3D-3B5D77E69FDF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545417" y="4452155"/>
            <a:ext cx="3246438" cy="620588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A5388B-F01D-43AF-9723-C2ADB689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31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750718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530287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57DE5C9-6A33-42C7-B3F9-EFA47A47A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0456" y="0"/>
            <a:ext cx="3828033" cy="2051003"/>
          </a:xfrm>
          <a:custGeom>
            <a:avLst/>
            <a:gdLst>
              <a:gd name="connsiteX0" fmla="*/ 48561 w 3828033"/>
              <a:gd name="connsiteY0" fmla="*/ 0 h 2050999"/>
              <a:gd name="connsiteX1" fmla="*/ 3738569 w 3828033"/>
              <a:gd name="connsiteY1" fmla="*/ 0 h 2050999"/>
              <a:gd name="connsiteX2" fmla="*/ 3783037 w 3828033"/>
              <a:gd name="connsiteY2" fmla="*/ 131595 h 2050999"/>
              <a:gd name="connsiteX3" fmla="*/ 3828033 w 3828033"/>
              <a:gd name="connsiteY3" fmla="*/ 469009 h 2050999"/>
              <a:gd name="connsiteX4" fmla="*/ 3531647 w 3828033"/>
              <a:gd name="connsiteY4" fmla="*/ 1087433 h 2050999"/>
              <a:gd name="connsiteX5" fmla="*/ 3382306 w 3828033"/>
              <a:gd name="connsiteY5" fmla="*/ 1283724 h 2050999"/>
              <a:gd name="connsiteX6" fmla="*/ 1980966 w 3828033"/>
              <a:gd name="connsiteY6" fmla="*/ 2050999 h 2050999"/>
              <a:gd name="connsiteX7" fmla="*/ 917167 w 3828033"/>
              <a:gd name="connsiteY7" fmla="*/ 1578967 h 2050999"/>
              <a:gd name="connsiteX8" fmla="*/ 787704 w 3828033"/>
              <a:gd name="connsiteY8" fmla="*/ 1485234 h 2050999"/>
              <a:gd name="connsiteX9" fmla="*/ 198877 w 3828033"/>
              <a:gd name="connsiteY9" fmla="*/ 995238 h 2050999"/>
              <a:gd name="connsiteX10" fmla="*/ 0 w 3828033"/>
              <a:gd name="connsiteY10" fmla="*/ 469009 h 2050999"/>
              <a:gd name="connsiteX11" fmla="*/ 45559 w 3828033"/>
              <a:gd name="connsiteY11" fmla="*/ 11416 h 205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0999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8"/>
                  <a:pt x="3828033" y="355589"/>
                  <a:pt x="3828033" y="469009"/>
                </a:cubicBezTo>
                <a:cubicBezTo>
                  <a:pt x="3828033" y="697464"/>
                  <a:pt x="3731840" y="830882"/>
                  <a:pt x="3531647" y="1087433"/>
                </a:cubicBezTo>
                <a:cubicBezTo>
                  <a:pt x="3483347" y="1149308"/>
                  <a:pt x="3433400" y="1213330"/>
                  <a:pt x="3382306" y="1283724"/>
                </a:cubicBezTo>
                <a:cubicBezTo>
                  <a:pt x="2991862" y="1821547"/>
                  <a:pt x="2572752" y="2050999"/>
                  <a:pt x="1980966" y="2050999"/>
                </a:cubicBezTo>
                <a:cubicBezTo>
                  <a:pt x="1592577" y="2050999"/>
                  <a:pt x="1307610" y="1864076"/>
                  <a:pt x="917167" y="1578967"/>
                </a:cubicBezTo>
                <a:cubicBezTo>
                  <a:pt x="873548" y="1547109"/>
                  <a:pt x="829927" y="1515634"/>
                  <a:pt x="787704" y="1485234"/>
                </a:cubicBezTo>
                <a:cubicBezTo>
                  <a:pt x="558844" y="1320266"/>
                  <a:pt x="342715" y="1164431"/>
                  <a:pt x="198877" y="995238"/>
                </a:cubicBezTo>
                <a:cubicBezTo>
                  <a:pt x="61365" y="833493"/>
                  <a:pt x="0" y="671212"/>
                  <a:pt x="0" y="469009"/>
                </a:cubicBezTo>
                <a:cubicBezTo>
                  <a:pt x="0" y="310632"/>
                  <a:pt x="15484" y="157247"/>
                  <a:pt x="45559" y="1141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8770571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1" y="2052337"/>
            <a:ext cx="4536999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2568"/>
            <a:ext cx="4536998" cy="2779361"/>
          </a:xfrm>
        </p:spPr>
        <p:txBody>
          <a:bodyPr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052337"/>
            <a:ext cx="4535424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2912568"/>
            <a:ext cx="4535424" cy="2779361"/>
          </a:xfrm>
        </p:spPr>
        <p:txBody>
          <a:bodyPr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1D433C7-BB27-460B-8840-C3BFDFF6D17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 dirty="0"/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27D579A2-A798-44EA-94A8-70651A26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1BBF27-008B-4335-B8AD-D33CCB9E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0416" y="-17780"/>
            <a:ext cx="2738729" cy="2320505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D21113-1479-46FB-ACE3-3469DC3D0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7973" y="0"/>
            <a:ext cx="2503874" cy="2085280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C48007D-BDB5-4BBD-BC58-E8136E947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40912" y="1"/>
            <a:ext cx="2350935" cy="1923513"/>
          </a:xfrm>
          <a:custGeom>
            <a:avLst/>
            <a:gdLst>
              <a:gd name="connsiteX0" fmla="*/ 45607 w 2351088"/>
              <a:gd name="connsiteY0" fmla="*/ 0 h 1923513"/>
              <a:gd name="connsiteX1" fmla="*/ 2351088 w 2351088"/>
              <a:gd name="connsiteY1" fmla="*/ 0 h 1923513"/>
              <a:gd name="connsiteX2" fmla="*/ 2351088 w 2351088"/>
              <a:gd name="connsiteY2" fmla="*/ 1338595 h 1923513"/>
              <a:gd name="connsiteX3" fmla="*/ 2349634 w 2351088"/>
              <a:gd name="connsiteY3" fmla="*/ 1341633 h 1923513"/>
              <a:gd name="connsiteX4" fmla="*/ 2190343 w 2351088"/>
              <a:gd name="connsiteY4" fmla="*/ 1566591 h 1923513"/>
              <a:gd name="connsiteX5" fmla="*/ 1699968 w 2351088"/>
              <a:gd name="connsiteY5" fmla="*/ 1800889 h 1923513"/>
              <a:gd name="connsiteX6" fmla="*/ 1515376 w 2351088"/>
              <a:gd name="connsiteY6" fmla="*/ 1849289 h 1923513"/>
              <a:gd name="connsiteX7" fmla="*/ 365637 w 2351088"/>
              <a:gd name="connsiteY7" fmla="*/ 1654311 h 1923513"/>
              <a:gd name="connsiteX8" fmla="*/ 64305 w 2351088"/>
              <a:gd name="connsiteY8" fmla="*/ 869326 h 1923513"/>
              <a:gd name="connsiteX9" fmla="*/ 47297 w 2351088"/>
              <a:gd name="connsiteY9" fmla="*/ 751875 h 1923513"/>
              <a:gd name="connsiteX10" fmla="*/ 8322 w 2351088"/>
              <a:gd name="connsiteY10" fmla="*/ 451521 h 1923513"/>
              <a:gd name="connsiteX11" fmla="*/ 0 w 2351088"/>
              <a:gd name="connsiteY11" fmla="*/ 311727 h 1923513"/>
              <a:gd name="connsiteX12" fmla="*/ 0 w 2351088"/>
              <a:gd name="connsiteY12" fmla="*/ 310246 h 1923513"/>
              <a:gd name="connsiteX13" fmla="*/ 4459 w 2351088"/>
              <a:gd name="connsiteY13" fmla="*/ 179217 h 1923513"/>
              <a:gd name="connsiteX14" fmla="*/ 23931 w 2351088"/>
              <a:gd name="connsiteY14" fmla="*/ 63647 h 19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088" h="1923513">
                <a:moveTo>
                  <a:pt x="45607" y="0"/>
                </a:moveTo>
                <a:lnTo>
                  <a:pt x="2351088" y="0"/>
                </a:lnTo>
                <a:lnTo>
                  <a:pt x="2351088" y="1338595"/>
                </a:lnTo>
                <a:lnTo>
                  <a:pt x="2349634" y="1341633"/>
                </a:lnTo>
                <a:cubicBezTo>
                  <a:pt x="2305008" y="1422901"/>
                  <a:pt x="2251810" y="1498079"/>
                  <a:pt x="2190343" y="1566591"/>
                </a:cubicBezTo>
                <a:cubicBezTo>
                  <a:pt x="2066534" y="1704591"/>
                  <a:pt x="1943849" y="1739985"/>
                  <a:pt x="1699968" y="1800889"/>
                </a:cubicBezTo>
                <a:cubicBezTo>
                  <a:pt x="1641138" y="1815570"/>
                  <a:pt x="1580285" y="1830774"/>
                  <a:pt x="1515376" y="1849289"/>
                </a:cubicBezTo>
                <a:cubicBezTo>
                  <a:pt x="1019423" y="1990702"/>
                  <a:pt x="675572" y="1932375"/>
                  <a:pt x="365637" y="1654311"/>
                </a:cubicBezTo>
                <a:cubicBezTo>
                  <a:pt x="162226" y="1471817"/>
                  <a:pt x="114281" y="1225005"/>
                  <a:pt x="64305" y="869326"/>
                </a:cubicBezTo>
                <a:cubicBezTo>
                  <a:pt x="58725" y="829587"/>
                  <a:pt x="52937" y="790079"/>
                  <a:pt x="47297" y="751875"/>
                </a:cubicBezTo>
                <a:cubicBezTo>
                  <a:pt x="32069" y="648282"/>
                  <a:pt x="17269" y="547564"/>
                  <a:pt x="8322" y="451521"/>
                </a:cubicBezTo>
                <a:lnTo>
                  <a:pt x="0" y="311727"/>
                </a:lnTo>
                <a:lnTo>
                  <a:pt x="0" y="310246"/>
                </a:lnTo>
                <a:lnTo>
                  <a:pt x="4459" y="179217"/>
                </a:lnTo>
                <a:cubicBezTo>
                  <a:pt x="8369" y="138638"/>
                  <a:pt x="14788" y="100274"/>
                  <a:pt x="23931" y="6364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2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0287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6161" y="2050053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6161" y="2910284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3C93592-79D8-498B-BE6E-E633E10DC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0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6476F99-8CAD-44A7-AD10-42BCF998BA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7610" y="2910287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3588D4-4E90-4E61-A3AD-D36326F8EA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 dirty="0"/>
          </a:p>
        </p:txBody>
      </p:sp>
      <p:sp>
        <p:nvSpPr>
          <p:cNvPr id="16" name="Slide Number Placeholder 31">
            <a:extLst>
              <a:ext uri="{FF2B5EF4-FFF2-40B4-BE49-F238E27FC236}">
                <a16:creationId xmlns:a16="http://schemas.microsoft.com/office/drawing/2014/main" id="{2A681EDC-E961-4B27-BD0E-6A2698A2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53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7D440C-EA2F-4FF9-B6F4-22EA92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48" y="787548"/>
            <a:ext cx="4871711" cy="1416441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B68CCF-1146-4548-9EA2-0D6454607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275" y="4013624"/>
            <a:ext cx="3193475" cy="2857712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83BB758-A5BB-4B68-9C64-F48A2B02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-15241"/>
            <a:ext cx="5092793" cy="4915765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A96416-48F7-4C79-AEF8-10818B53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9928" y="4122903"/>
            <a:ext cx="2982935" cy="274843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F260F44-5337-4D98-A196-BF28D94307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1651" cy="4716849"/>
          </a:xfrm>
          <a:custGeom>
            <a:avLst/>
            <a:gdLst>
              <a:gd name="connsiteX0" fmla="*/ 1855557 w 4888754"/>
              <a:gd name="connsiteY0" fmla="*/ 0 h 4745424"/>
              <a:gd name="connsiteX1" fmla="*/ 3464120 w 4888754"/>
              <a:gd name="connsiteY1" fmla="*/ 0 h 4745424"/>
              <a:gd name="connsiteX2" fmla="*/ 3621403 w 4888754"/>
              <a:gd name="connsiteY2" fmla="*/ 62975 h 4745424"/>
              <a:gd name="connsiteX3" fmla="*/ 4292333 w 4888754"/>
              <a:gd name="connsiteY3" fmla="*/ 588555 h 4745424"/>
              <a:gd name="connsiteX4" fmla="*/ 4888754 w 4888754"/>
              <a:gd name="connsiteY4" fmla="*/ 2450197 h 4745424"/>
              <a:gd name="connsiteX5" fmla="*/ 4623081 w 4888754"/>
              <a:gd name="connsiteY5" fmla="*/ 3213676 h 4745424"/>
              <a:gd name="connsiteX6" fmla="*/ 3836488 w 4888754"/>
              <a:gd name="connsiteY6" fmla="*/ 3924586 h 4745424"/>
              <a:gd name="connsiteX7" fmla="*/ 3663543 w 4888754"/>
              <a:gd name="connsiteY7" fmla="*/ 4060576 h 4745424"/>
              <a:gd name="connsiteX8" fmla="*/ 2242449 w 4888754"/>
              <a:gd name="connsiteY8" fmla="*/ 4745424 h 4745424"/>
              <a:gd name="connsiteX9" fmla="*/ 370446 w 4888754"/>
              <a:gd name="connsiteY9" fmla="*/ 3632225 h 4745424"/>
              <a:gd name="connsiteX10" fmla="*/ 170945 w 4888754"/>
              <a:gd name="connsiteY10" fmla="*/ 3347437 h 4745424"/>
              <a:gd name="connsiteX11" fmla="*/ 77151 w 4888754"/>
              <a:gd name="connsiteY11" fmla="*/ 3215612 h 4745424"/>
              <a:gd name="connsiteX12" fmla="*/ 0 w 4888754"/>
              <a:gd name="connsiteY12" fmla="*/ 3102319 h 4745424"/>
              <a:gd name="connsiteX13" fmla="*/ 0 w 4888754"/>
              <a:gd name="connsiteY13" fmla="*/ 1516168 h 4745424"/>
              <a:gd name="connsiteX14" fmla="*/ 14241 w 4888754"/>
              <a:gd name="connsiteY14" fmla="*/ 1483904 h 4745424"/>
              <a:gd name="connsiteX15" fmla="*/ 673980 w 4888754"/>
              <a:gd name="connsiteY15" fmla="*/ 653598 h 4745424"/>
              <a:gd name="connsiteX16" fmla="*/ 1627813 w 4888754"/>
              <a:gd name="connsiteY16" fmla="*/ 77786 h 474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45424">
                <a:moveTo>
                  <a:pt x="1855557" y="0"/>
                </a:moveTo>
                <a:lnTo>
                  <a:pt x="3464120" y="0"/>
                </a:lnTo>
                <a:lnTo>
                  <a:pt x="3621403" y="62975"/>
                </a:lnTo>
                <a:cubicBezTo>
                  <a:pt x="3878407" y="184151"/>
                  <a:pt x="4104136" y="361015"/>
                  <a:pt x="4292333" y="588555"/>
                </a:cubicBezTo>
                <a:cubicBezTo>
                  <a:pt x="4676963" y="1053769"/>
                  <a:pt x="4888754" y="1714895"/>
                  <a:pt x="4888754" y="2450197"/>
                </a:cubicBezTo>
                <a:cubicBezTo>
                  <a:pt x="4888754" y="2743561"/>
                  <a:pt x="4806780" y="2979009"/>
                  <a:pt x="4623081" y="3213676"/>
                </a:cubicBezTo>
                <a:cubicBezTo>
                  <a:pt x="4430933" y="3459149"/>
                  <a:pt x="4142214" y="3685241"/>
                  <a:pt x="3836488" y="3924586"/>
                </a:cubicBezTo>
                <a:cubicBezTo>
                  <a:pt x="3780082" y="3968691"/>
                  <a:pt x="3721812" y="4014356"/>
                  <a:pt x="3663543" y="4060576"/>
                </a:cubicBezTo>
                <a:cubicBezTo>
                  <a:pt x="3141962" y="4474226"/>
                  <a:pt x="2761284" y="4745424"/>
                  <a:pt x="2242449" y="4745424"/>
                </a:cubicBezTo>
                <a:cubicBezTo>
                  <a:pt x="1451903" y="4745424"/>
                  <a:pt x="892027" y="4412522"/>
                  <a:pt x="370446" y="3632225"/>
                </a:cubicBezTo>
                <a:cubicBezTo>
                  <a:pt x="302191" y="3530094"/>
                  <a:pt x="235470" y="3437208"/>
                  <a:pt x="170945" y="3347437"/>
                </a:cubicBezTo>
                <a:cubicBezTo>
                  <a:pt x="137517" y="3300910"/>
                  <a:pt x="106259" y="3257175"/>
                  <a:pt x="77151" y="3215612"/>
                </a:cubicBezTo>
                <a:lnTo>
                  <a:pt x="0" y="3102319"/>
                </a:lnTo>
                <a:lnTo>
                  <a:pt x="0" y="1516168"/>
                </a:lnTo>
                <a:lnTo>
                  <a:pt x="14241" y="1483904"/>
                </a:lnTo>
                <a:cubicBezTo>
                  <a:pt x="169519" y="1178622"/>
                  <a:pt x="391516" y="899183"/>
                  <a:pt x="673980" y="653598"/>
                </a:cubicBezTo>
                <a:cubicBezTo>
                  <a:pt x="951614" y="412136"/>
                  <a:pt x="1281372" y="212997"/>
                  <a:pt x="1627813" y="7778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A9FFFC8-7E8C-41D1-8178-683D7B3039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7" y="4226721"/>
            <a:ext cx="2792336" cy="2631279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1AF89E8-16D8-4AEA-A8C2-5E0D4C9E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47" y="2425148"/>
            <a:ext cx="4744095" cy="352430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248" y="6170613"/>
            <a:ext cx="2323057" cy="45707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3" name="Date Placeholder 9">
            <a:extLst>
              <a:ext uri="{FF2B5EF4-FFF2-40B4-BE49-F238E27FC236}">
                <a16:creationId xmlns:a16="http://schemas.microsoft.com/office/drawing/2014/main" id="{54B934F8-4435-4C62-828F-03DB7892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3872" y="6172200"/>
            <a:ext cx="1404608" cy="45549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2" name="Slide Number Placeholder 31">
            <a:extLst>
              <a:ext uri="{FF2B5EF4-FFF2-40B4-BE49-F238E27FC236}">
                <a16:creationId xmlns:a16="http://schemas.microsoft.com/office/drawing/2014/main" id="{47BB9980-A5D8-4B6F-A2F5-5E4BE20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5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207F3431-F465-47BE-A808-B5D9A54D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4632891" cy="306670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4841FA2-0B49-41AD-B236-E96AAAC1D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278738" cy="1576188"/>
          </a:xfrm>
        </p:spPr>
        <p:txBody>
          <a:bodyPr anchor="t"/>
          <a:lstStyle/>
          <a:p>
            <a:r>
              <a:rPr lang="en-US" b="0"/>
              <a:t>Click to edit Master subtitle style</a:t>
            </a:r>
            <a:endParaRPr lang="en-US" b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DCEC00-2D0E-45C4-A5B4-620F0CE14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15834" y="0"/>
            <a:ext cx="6076166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4264179-7743-4F6F-A7A1-704D7B52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71959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E6B8D4-667E-41AC-983B-A3613F81A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7EB49B-F84D-4F65-9482-76BB768A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6013061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CAA694A-1C38-4BCA-AF25-11FF6C7E3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0397" y="4570"/>
            <a:ext cx="3084612" cy="3481579"/>
          </a:xfrm>
          <a:custGeom>
            <a:avLst/>
            <a:gdLst>
              <a:gd name="connsiteX0" fmla="*/ 1633992 w 2999551"/>
              <a:gd name="connsiteY0" fmla="*/ 0 h 3481579"/>
              <a:gd name="connsiteX1" fmla="*/ 2737037 w 2999551"/>
              <a:gd name="connsiteY1" fmla="*/ 0 h 3481579"/>
              <a:gd name="connsiteX2" fmla="*/ 2999551 w 2999551"/>
              <a:gd name="connsiteY2" fmla="*/ 0 h 3481579"/>
              <a:gd name="connsiteX3" fmla="*/ 2999551 w 2999551"/>
              <a:gd name="connsiteY3" fmla="*/ 3481579 h 3481579"/>
              <a:gd name="connsiteX4" fmla="*/ 0 w 2999551"/>
              <a:gd name="connsiteY4" fmla="*/ 3481579 h 3481579"/>
              <a:gd name="connsiteX5" fmla="*/ 3154 w 2999551"/>
              <a:gd name="connsiteY5" fmla="*/ 3348389 h 3481579"/>
              <a:gd name="connsiteX6" fmla="*/ 1611669 w 2999551"/>
              <a:gd name="connsiteY6" fmla="*/ 15046 h 348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551" h="3481579">
                <a:moveTo>
                  <a:pt x="1633992" y="0"/>
                </a:moveTo>
                <a:lnTo>
                  <a:pt x="2737037" y="0"/>
                </a:lnTo>
                <a:lnTo>
                  <a:pt x="2999551" y="0"/>
                </a:lnTo>
                <a:lnTo>
                  <a:pt x="2999551" y="3481579"/>
                </a:lnTo>
                <a:lnTo>
                  <a:pt x="0" y="3481579"/>
                </a:lnTo>
                <a:lnTo>
                  <a:pt x="3154" y="3348389"/>
                </a:lnTo>
                <a:cubicBezTo>
                  <a:pt x="70549" y="1934565"/>
                  <a:pt x="640060" y="710747"/>
                  <a:pt x="1611669" y="1504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C71C38-E80C-4CB6-900D-104E4969C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12300" y="0"/>
            <a:ext cx="2679700" cy="3483864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087EF14F-A23A-419B-B040-67536D44E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2115" y="3531870"/>
            <a:ext cx="3084612" cy="3326130"/>
          </a:xfrm>
          <a:custGeom>
            <a:avLst/>
            <a:gdLst>
              <a:gd name="connsiteX0" fmla="*/ 1645 w 3084612"/>
              <a:gd name="connsiteY0" fmla="*/ 0 h 3326130"/>
              <a:gd name="connsiteX1" fmla="*/ 3084612 w 3084612"/>
              <a:gd name="connsiteY1" fmla="*/ 0 h 3326130"/>
              <a:gd name="connsiteX2" fmla="*/ 3084612 w 3084612"/>
              <a:gd name="connsiteY2" fmla="*/ 3326130 h 3326130"/>
              <a:gd name="connsiteX3" fmla="*/ 2740651 w 3084612"/>
              <a:gd name="connsiteY3" fmla="*/ 3326130 h 3326130"/>
              <a:gd name="connsiteX4" fmla="*/ 2525231 w 3084612"/>
              <a:gd name="connsiteY4" fmla="*/ 3326130 h 3326130"/>
              <a:gd name="connsiteX5" fmla="*/ 2412471 w 3084612"/>
              <a:gd name="connsiteY5" fmla="*/ 3248247 h 3326130"/>
              <a:gd name="connsiteX6" fmla="*/ 1891184 w 3084612"/>
              <a:gd name="connsiteY6" fmla="*/ 2839937 h 3326130"/>
              <a:gd name="connsiteX7" fmla="*/ 0 w 3084612"/>
              <a:gd name="connsiteY7" fmla="*/ 69643 h 332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4612" h="3326130">
                <a:moveTo>
                  <a:pt x="1645" y="0"/>
                </a:moveTo>
                <a:lnTo>
                  <a:pt x="3084612" y="0"/>
                </a:lnTo>
                <a:lnTo>
                  <a:pt x="3084612" y="3326130"/>
                </a:lnTo>
                <a:lnTo>
                  <a:pt x="2740651" y="3326130"/>
                </a:lnTo>
                <a:lnTo>
                  <a:pt x="2525231" y="3326130"/>
                </a:lnTo>
                <a:lnTo>
                  <a:pt x="2412471" y="3248247"/>
                </a:lnTo>
                <a:cubicBezTo>
                  <a:pt x="2237092" y="3119963"/>
                  <a:pt x="2064933" y="2981395"/>
                  <a:pt x="1891184" y="2839937"/>
                </a:cubicBezTo>
                <a:cubicBezTo>
                  <a:pt x="937066" y="2063157"/>
                  <a:pt x="0" y="1425505"/>
                  <a:pt x="0" y="69643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BD28C77-1B8B-41DB-98BB-E89DACE8B1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4858" y="3531870"/>
            <a:ext cx="2679700" cy="332613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E68894E0-DA12-40BB-B505-EB84F08C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E3416EBC-370F-44EC-82B2-260F9C0C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24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31">
            <a:extLst>
              <a:ext uri="{FF2B5EF4-FFF2-40B4-BE49-F238E27FC236}">
                <a16:creationId xmlns:a16="http://schemas.microsoft.com/office/drawing/2014/main" id="{ABC4236E-DEC6-461F-9145-45973B27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1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38A6D074-7013-4944-89F6-2481F7DC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4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26063765-A16A-406C-B56F-0D4AEC5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37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8AAB7801-14F1-4A33-A13B-ECE1E4CF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943D328A-FC72-4F5E-A189-C3B73007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353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6AD29F03-B734-4E9A-8F4E-7E686CAB0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4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FE3AE0F-39BB-48ED-A13E-75DF0DCFA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81" y="2404069"/>
            <a:ext cx="5485331" cy="356016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892B51F-EEC4-4161-806C-6E0CA9F57B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9246C2-8173-4093-9B73-2CEBC7EC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2482" y="6170613"/>
            <a:ext cx="5181820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2C926C-C55F-482B-A653-A99E71E4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961" y="3374037"/>
            <a:ext cx="5810040" cy="3483963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729B24BA-95BE-4289-901E-61D7E952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34C5C85A-7E92-4F46-8832-010DD22D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70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9BBBE197-C160-4421-9307-B91851A4921E}"/>
              </a:ext>
            </a:extLst>
          </p:cNvPr>
          <p:cNvSpPr/>
          <p:nvPr userDrawn="1"/>
        </p:nvSpPr>
        <p:spPr>
          <a:xfrm flipH="1">
            <a:off x="-5208" y="5943600"/>
            <a:ext cx="12213592" cy="938212"/>
          </a:xfrm>
          <a:custGeom>
            <a:avLst/>
            <a:gdLst>
              <a:gd name="connsiteX0" fmla="*/ 0 w 12192000"/>
              <a:gd name="connsiteY0" fmla="*/ 0 h 914400"/>
              <a:gd name="connsiteX1" fmla="*/ 12192000 w 12192000"/>
              <a:gd name="connsiteY1" fmla="*/ 0 h 914400"/>
              <a:gd name="connsiteX2" fmla="*/ 12192000 w 12192000"/>
              <a:gd name="connsiteY2" fmla="*/ 914400 h 914400"/>
              <a:gd name="connsiteX3" fmla="*/ 0 w 12192000"/>
              <a:gd name="connsiteY3" fmla="*/ 914400 h 914400"/>
              <a:gd name="connsiteX4" fmla="*/ 0 w 12192000"/>
              <a:gd name="connsiteY4" fmla="*/ 0 h 914400"/>
              <a:gd name="connsiteX0" fmla="*/ 0 w 12228095"/>
              <a:gd name="connsiteY0" fmla="*/ 457200 h 914400"/>
              <a:gd name="connsiteX1" fmla="*/ 12228095 w 12228095"/>
              <a:gd name="connsiteY1" fmla="*/ 0 h 914400"/>
              <a:gd name="connsiteX2" fmla="*/ 12228095 w 12228095"/>
              <a:gd name="connsiteY2" fmla="*/ 914400 h 914400"/>
              <a:gd name="connsiteX3" fmla="*/ 36095 w 12228095"/>
              <a:gd name="connsiteY3" fmla="*/ 914400 h 914400"/>
              <a:gd name="connsiteX4" fmla="*/ 0 w 12228095"/>
              <a:gd name="connsiteY4" fmla="*/ 457200 h 914400"/>
              <a:gd name="connsiteX0" fmla="*/ 11652 w 12239747"/>
              <a:gd name="connsiteY0" fmla="*/ 45720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57200 h 938212"/>
              <a:gd name="connsiteX0" fmla="*/ 0 w 12251968"/>
              <a:gd name="connsiteY0" fmla="*/ 438150 h 938212"/>
              <a:gd name="connsiteX1" fmla="*/ 12251968 w 12251968"/>
              <a:gd name="connsiteY1" fmla="*/ 0 h 938212"/>
              <a:gd name="connsiteX2" fmla="*/ 12251968 w 12251968"/>
              <a:gd name="connsiteY2" fmla="*/ 914400 h 938212"/>
              <a:gd name="connsiteX3" fmla="*/ 12221 w 12251968"/>
              <a:gd name="connsiteY3" fmla="*/ 938212 h 938212"/>
              <a:gd name="connsiteX4" fmla="*/ 0 w 12251968"/>
              <a:gd name="connsiteY4" fmla="*/ 438150 h 938212"/>
              <a:gd name="connsiteX0" fmla="*/ 0 w 12275842"/>
              <a:gd name="connsiteY0" fmla="*/ 438150 h 938212"/>
              <a:gd name="connsiteX1" fmla="*/ 12275842 w 12275842"/>
              <a:gd name="connsiteY1" fmla="*/ 0 h 938212"/>
              <a:gd name="connsiteX2" fmla="*/ 12275842 w 12275842"/>
              <a:gd name="connsiteY2" fmla="*/ 914400 h 938212"/>
              <a:gd name="connsiteX3" fmla="*/ 36095 w 12275842"/>
              <a:gd name="connsiteY3" fmla="*/ 938212 h 938212"/>
              <a:gd name="connsiteX4" fmla="*/ 0 w 12275842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11652 w 12239747"/>
              <a:gd name="connsiteY0" fmla="*/ 438150 h 938212"/>
              <a:gd name="connsiteX1" fmla="*/ 12239747 w 12239747"/>
              <a:gd name="connsiteY1" fmla="*/ 0 h 938212"/>
              <a:gd name="connsiteX2" fmla="*/ 12239747 w 12239747"/>
              <a:gd name="connsiteY2" fmla="*/ 914400 h 938212"/>
              <a:gd name="connsiteX3" fmla="*/ 0 w 12239747"/>
              <a:gd name="connsiteY3" fmla="*/ 938212 h 938212"/>
              <a:gd name="connsiteX4" fmla="*/ 11652 w 12239747"/>
              <a:gd name="connsiteY4" fmla="*/ 438150 h 938212"/>
              <a:gd name="connsiteX0" fmla="*/ 0 w 12244968"/>
              <a:gd name="connsiteY0" fmla="*/ 421321 h 938212"/>
              <a:gd name="connsiteX1" fmla="*/ 12244968 w 12244968"/>
              <a:gd name="connsiteY1" fmla="*/ 0 h 938212"/>
              <a:gd name="connsiteX2" fmla="*/ 12244968 w 12244968"/>
              <a:gd name="connsiteY2" fmla="*/ 914400 h 938212"/>
              <a:gd name="connsiteX3" fmla="*/ 5221 w 12244968"/>
              <a:gd name="connsiteY3" fmla="*/ 938212 h 938212"/>
              <a:gd name="connsiteX4" fmla="*/ 0 w 12244968"/>
              <a:gd name="connsiteY4" fmla="*/ 421321 h 93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4968" h="938212">
                <a:moveTo>
                  <a:pt x="0" y="421321"/>
                </a:moveTo>
                <a:lnTo>
                  <a:pt x="12244968" y="0"/>
                </a:lnTo>
                <a:lnTo>
                  <a:pt x="12244968" y="914400"/>
                </a:lnTo>
                <a:lnTo>
                  <a:pt x="5221" y="938212"/>
                </a:lnTo>
                <a:cubicBezTo>
                  <a:pt x="3481" y="765915"/>
                  <a:pt x="1740" y="593618"/>
                  <a:pt x="0" y="4213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AA0FD4-5531-4AB1-ADC9-D584F92EA444}"/>
              </a:ext>
            </a:extLst>
          </p:cNvPr>
          <p:cNvCxnSpPr>
            <a:cxnSpLocks/>
          </p:cNvCxnSpPr>
          <p:nvPr userDrawn="1"/>
        </p:nvCxnSpPr>
        <p:spPr>
          <a:xfrm>
            <a:off x="-5208" y="5943600"/>
            <a:ext cx="12213592" cy="42132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41148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114800" cy="3081971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7429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12001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16573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1145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41148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114800" cy="3081971"/>
          </a:xfrm>
        </p:spPr>
        <p:txBody>
          <a:bodyPr>
            <a:normAutofit/>
          </a:bodyPr>
          <a:lstStyle>
            <a:lvl1pPr marL="2857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1pPr>
            <a:lvl2pPr marL="7429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2pPr>
            <a:lvl3pPr marL="12001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3pPr>
            <a:lvl4pPr marL="16573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4pPr>
            <a:lvl5pPr marL="2114550" indent="-28575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7/1/20XX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30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0291961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B9C4145-F84D-4985-AE20-016357391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A6F6E68-BF93-4265-B2DF-98F716E7FE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2A55D55-B335-4683-A354-1F2DC2F6BD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23DA863-C1C5-46EF-9766-423ABF6ACF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2AA8B49-36D3-4791-90CF-8AE7551A5E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382" y="620202"/>
            <a:ext cx="4917906" cy="159821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90D459AE-B4F3-4C42-8A12-9BF1CD1102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54053" cy="3175473"/>
          </a:xfrm>
          <a:custGeom>
            <a:avLst/>
            <a:gdLst>
              <a:gd name="connsiteX0" fmla="*/ 0 w 2424997"/>
              <a:gd name="connsiteY0" fmla="*/ 0 h 3124865"/>
              <a:gd name="connsiteX1" fmla="*/ 1724737 w 2424997"/>
              <a:gd name="connsiteY1" fmla="*/ 0 h 3124865"/>
              <a:gd name="connsiteX2" fmla="*/ 1747203 w 2424997"/>
              <a:gd name="connsiteY2" fmla="*/ 28350 h 3124865"/>
              <a:gd name="connsiteX3" fmla="*/ 2038508 w 2424997"/>
              <a:gd name="connsiteY3" fmla="*/ 527042 h 3124865"/>
              <a:gd name="connsiteX4" fmla="*/ 2111635 w 2424997"/>
              <a:gd name="connsiteY4" fmla="*/ 663503 h 3124865"/>
              <a:gd name="connsiteX5" fmla="*/ 2407832 w 2424997"/>
              <a:gd name="connsiteY5" fmla="*/ 1727267 h 3124865"/>
              <a:gd name="connsiteX6" fmla="*/ 1378437 w 2424997"/>
              <a:gd name="connsiteY6" fmla="*/ 2860499 h 3124865"/>
              <a:gd name="connsiteX7" fmla="*/ 1151698 w 2424997"/>
              <a:gd name="connsiteY7" fmla="*/ 2959167 h 3124865"/>
              <a:gd name="connsiteX8" fmla="*/ 467819 w 2424997"/>
              <a:gd name="connsiteY8" fmla="*/ 3110822 h 3124865"/>
              <a:gd name="connsiteX9" fmla="*/ 130874 w 2424997"/>
              <a:gd name="connsiteY9" fmla="*/ 3004568 h 3124865"/>
              <a:gd name="connsiteX10" fmla="*/ 0 w 2424997"/>
              <a:gd name="connsiteY10" fmla="*/ 2936339 h 31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997" h="3124865">
                <a:moveTo>
                  <a:pt x="0" y="0"/>
                </a:moveTo>
                <a:lnTo>
                  <a:pt x="1724737" y="0"/>
                </a:lnTo>
                <a:lnTo>
                  <a:pt x="1747203" y="28350"/>
                </a:lnTo>
                <a:cubicBezTo>
                  <a:pt x="1849704" y="172946"/>
                  <a:pt x="1942108" y="346224"/>
                  <a:pt x="2038508" y="527042"/>
                </a:cubicBezTo>
                <a:cubicBezTo>
                  <a:pt x="2062183" y="571517"/>
                  <a:pt x="2086714" y="617474"/>
                  <a:pt x="2111635" y="663503"/>
                </a:cubicBezTo>
                <a:cubicBezTo>
                  <a:pt x="2334664" y="1075517"/>
                  <a:pt x="2475813" y="1372148"/>
                  <a:pt x="2407832" y="1727267"/>
                </a:cubicBezTo>
                <a:cubicBezTo>
                  <a:pt x="2304253" y="2268357"/>
                  <a:pt x="1996405" y="2607287"/>
                  <a:pt x="1378437" y="2860499"/>
                </a:cubicBezTo>
                <a:cubicBezTo>
                  <a:pt x="1297555" y="2893630"/>
                  <a:pt x="1223386" y="2926944"/>
                  <a:pt x="1151698" y="2959167"/>
                </a:cubicBezTo>
                <a:cubicBezTo>
                  <a:pt x="854475" y="3092702"/>
                  <a:pt x="701291" y="3154909"/>
                  <a:pt x="467819" y="3110822"/>
                </a:cubicBezTo>
                <a:cubicBezTo>
                  <a:pt x="351909" y="3088935"/>
                  <a:pt x="239342" y="3053398"/>
                  <a:pt x="130874" y="3004568"/>
                </a:cubicBezTo>
                <a:lnTo>
                  <a:pt x="0" y="293633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0344694E-FBEE-4E6E-B940-5A77EE1224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D848FBF2-F963-4A1F-B265-AB689736B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202" y="4007060"/>
            <a:ext cx="3444873" cy="2850940"/>
          </a:xfrm>
          <a:custGeom>
            <a:avLst/>
            <a:gdLst>
              <a:gd name="connsiteX0" fmla="*/ 1782686 w 3444873"/>
              <a:gd name="connsiteY0" fmla="*/ 0 h 2881420"/>
              <a:gd name="connsiteX1" fmla="*/ 3043760 w 3444873"/>
              <a:gd name="connsiteY1" fmla="*/ 738072 h 2881420"/>
              <a:gd name="connsiteX2" fmla="*/ 3178153 w 3444873"/>
              <a:gd name="connsiteY2" fmla="*/ 926892 h 2881420"/>
              <a:gd name="connsiteX3" fmla="*/ 3444873 w 3444873"/>
              <a:gd name="connsiteY3" fmla="*/ 1521780 h 2881420"/>
              <a:gd name="connsiteX4" fmla="*/ 3283718 w 3444873"/>
              <a:gd name="connsiteY4" fmla="*/ 2162452 h 2881420"/>
              <a:gd name="connsiteX5" fmla="*/ 2839285 w 3444873"/>
              <a:gd name="connsiteY5" fmla="*/ 2712960 h 2881420"/>
              <a:gd name="connsiteX6" fmla="*/ 2692803 w 3444873"/>
              <a:gd name="connsiteY6" fmla="*/ 2827545 h 2881420"/>
              <a:gd name="connsiteX7" fmla="*/ 2610242 w 3444873"/>
              <a:gd name="connsiteY7" fmla="*/ 2881420 h 2881420"/>
              <a:gd name="connsiteX8" fmla="*/ 523032 w 3444873"/>
              <a:gd name="connsiteY8" fmla="*/ 2881420 h 2881420"/>
              <a:gd name="connsiteX9" fmla="*/ 501539 w 3444873"/>
              <a:gd name="connsiteY9" fmla="*/ 2862881 h 2881420"/>
              <a:gd name="connsiteX10" fmla="*/ 401780 w 3444873"/>
              <a:gd name="connsiteY10" fmla="*/ 2756085 h 2881420"/>
              <a:gd name="connsiteX11" fmla="*/ 0 w 3444873"/>
              <a:gd name="connsiteY11" fmla="*/ 1521780 h 2881420"/>
              <a:gd name="connsiteX12" fmla="*/ 178970 w 3444873"/>
              <a:gd name="connsiteY12" fmla="*/ 1015579 h 2881420"/>
              <a:gd name="connsiteX13" fmla="*/ 708859 w 3444873"/>
              <a:gd name="connsiteY13" fmla="*/ 544230 h 2881420"/>
              <a:gd name="connsiteX14" fmla="*/ 825365 w 3444873"/>
              <a:gd name="connsiteY14" fmla="*/ 454067 h 2881420"/>
              <a:gd name="connsiteX15" fmla="*/ 1782686 w 3444873"/>
              <a:gd name="connsiteY15" fmla="*/ 0 h 288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81420">
                <a:moveTo>
                  <a:pt x="1782686" y="0"/>
                </a:moveTo>
                <a:cubicBezTo>
                  <a:pt x="2315236" y="0"/>
                  <a:pt x="2692396" y="220721"/>
                  <a:pt x="3043760" y="738072"/>
                </a:cubicBezTo>
                <a:cubicBezTo>
                  <a:pt x="3089740" y="805787"/>
                  <a:pt x="3134687" y="867372"/>
                  <a:pt x="3178153" y="926892"/>
                </a:cubicBezTo>
                <a:cubicBezTo>
                  <a:pt x="3358308" y="1173678"/>
                  <a:pt x="3444873" y="1302019"/>
                  <a:pt x="3444873" y="1521780"/>
                </a:cubicBezTo>
                <a:cubicBezTo>
                  <a:pt x="3444873" y="1739988"/>
                  <a:pt x="3390613" y="1955541"/>
                  <a:pt x="3283718" y="2162452"/>
                </a:cubicBezTo>
                <a:cubicBezTo>
                  <a:pt x="3179115" y="2364860"/>
                  <a:pt x="3029567" y="2550133"/>
                  <a:pt x="2839285" y="2712960"/>
                </a:cubicBezTo>
                <a:cubicBezTo>
                  <a:pt x="2792528" y="2752984"/>
                  <a:pt x="2743576" y="2791253"/>
                  <a:pt x="2692803" y="2827545"/>
                </a:cubicBezTo>
                <a:lnTo>
                  <a:pt x="2610242" y="2881420"/>
                </a:lnTo>
                <a:lnTo>
                  <a:pt x="523032" y="2881420"/>
                </a:lnTo>
                <a:lnTo>
                  <a:pt x="501539" y="2862881"/>
                </a:lnTo>
                <a:cubicBezTo>
                  <a:pt x="466750" y="2829417"/>
                  <a:pt x="433475" y="2793801"/>
                  <a:pt x="401780" y="2756085"/>
                </a:cubicBezTo>
                <a:cubicBezTo>
                  <a:pt x="142674" y="2447638"/>
                  <a:pt x="0" y="2009299"/>
                  <a:pt x="0" y="1521780"/>
                </a:cubicBezTo>
                <a:cubicBezTo>
                  <a:pt x="0" y="1327273"/>
                  <a:pt x="55222" y="1171168"/>
                  <a:pt x="178970" y="1015579"/>
                </a:cubicBezTo>
                <a:cubicBezTo>
                  <a:pt x="308413" y="852825"/>
                  <a:pt x="502908" y="702921"/>
                  <a:pt x="708859" y="544230"/>
                </a:cubicBezTo>
                <a:cubicBezTo>
                  <a:pt x="746858" y="514988"/>
                  <a:pt x="786112" y="484711"/>
                  <a:pt x="825365" y="454067"/>
                </a:cubicBezTo>
                <a:cubicBezTo>
                  <a:pt x="1176728" y="179810"/>
                  <a:pt x="1433172" y="0"/>
                  <a:pt x="178268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5AE605FD-E2BD-48D3-A2C4-60E67DD8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382" y="2312988"/>
            <a:ext cx="4774784" cy="3651250"/>
          </a:xfrm>
        </p:spPr>
        <p:txBody>
          <a:bodyPr>
            <a:normAutofit/>
          </a:bodyPr>
          <a:lstStyle>
            <a:lvl1pPr>
              <a:defRPr spc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1382" y="6170613"/>
            <a:ext cx="2437439" cy="45707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9" name="Date Placeholder 22">
            <a:extLst>
              <a:ext uri="{FF2B5EF4-FFF2-40B4-BE49-F238E27FC236}">
                <a16:creationId xmlns:a16="http://schemas.microsoft.com/office/drawing/2014/main" id="{1BE603F5-0A57-4324-882D-14EC1A8C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1745" y="6170490"/>
            <a:ext cx="1829076" cy="4572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9" name="Slide Number Placeholder 31">
            <a:extLst>
              <a:ext uri="{FF2B5EF4-FFF2-40B4-BE49-F238E27FC236}">
                <a16:creationId xmlns:a16="http://schemas.microsoft.com/office/drawing/2014/main" id="{959C448F-2494-48EB-82EF-21C67128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77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3C76B81-402B-4E5D-8078-908DB1F2D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5274860" cy="3066706"/>
          </a:xfrm>
        </p:spPr>
        <p:txBody>
          <a:bodyPr anchor="b"/>
          <a:lstStyle>
            <a:lvl1pPr>
              <a:defRPr sz="6000" spc="0"/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162357" cy="1576188"/>
          </a:xfrm>
        </p:spPr>
        <p:txBody>
          <a:bodyPr anchor="t"/>
          <a:lstStyle>
            <a:lvl1pPr>
              <a:defRPr strike="noStrike"/>
            </a:lvl1pPr>
          </a:lstStyle>
          <a:p>
            <a:r>
              <a:rPr lang="en-US" b="0"/>
              <a:t>Click to edit Master subtitle style</a:t>
            </a:r>
            <a:endParaRPr lang="en-US" b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0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22" y="442913"/>
            <a:ext cx="8263570" cy="1344612"/>
          </a:xfrm>
        </p:spPr>
        <p:txBody>
          <a:bodyPr anchor="b"/>
          <a:lstStyle>
            <a:lvl1pPr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073D2B5-4489-48A5-BD84-C92B7179A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2107096"/>
            <a:ext cx="8391967" cy="28465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5" name="Slide Number Placeholder 31">
            <a:extLst>
              <a:ext uri="{FF2B5EF4-FFF2-40B4-BE49-F238E27FC236}">
                <a16:creationId xmlns:a16="http://schemas.microsoft.com/office/drawing/2014/main" id="{A785EF8F-8A0F-41F7-BFA0-9E9AB06C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384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07E2F0C9-450A-46BE-9D30-BF2BCDB2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38912"/>
            <a:ext cx="7340048" cy="165105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554E25-FBED-49B5-ADA0-6DA5D8E8DD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17049" cy="6858000"/>
          </a:xfrm>
          <a:custGeom>
            <a:avLst/>
            <a:gdLst>
              <a:gd name="connsiteX0" fmla="*/ 2112162 w 2417049"/>
              <a:gd name="connsiteY0" fmla="*/ 0 h 6858000"/>
              <a:gd name="connsiteX1" fmla="*/ 2417049 w 2417049"/>
              <a:gd name="connsiteY1" fmla="*/ 0 h 6858000"/>
              <a:gd name="connsiteX2" fmla="*/ 2394205 w 2417049"/>
              <a:gd name="connsiteY2" fmla="*/ 17461 h 6858000"/>
              <a:gd name="connsiteX3" fmla="*/ 741074 w 2417049"/>
              <a:gd name="connsiteY3" fmla="*/ 4217082 h 6858000"/>
              <a:gd name="connsiteX4" fmla="*/ 2004991 w 2417049"/>
              <a:gd name="connsiteY4" fmla="*/ 6804604 h 6858000"/>
              <a:gd name="connsiteX5" fmla="*/ 2062346 w 2417049"/>
              <a:gd name="connsiteY5" fmla="*/ 6858000 h 6858000"/>
              <a:gd name="connsiteX6" fmla="*/ 1953913 w 2417049"/>
              <a:gd name="connsiteY6" fmla="*/ 6858000 h 6858000"/>
              <a:gd name="connsiteX7" fmla="*/ 1693070 w 2417049"/>
              <a:gd name="connsiteY7" fmla="*/ 6599739 h 6858000"/>
              <a:gd name="connsiteX8" fmla="*/ 567934 w 2417049"/>
              <a:gd name="connsiteY8" fmla="*/ 4115040 h 6858000"/>
              <a:gd name="connsiteX9" fmla="*/ 2091112 w 2417049"/>
              <a:gd name="connsiteY9" fmla="*/ 17040 h 6858000"/>
              <a:gd name="connsiteX10" fmla="*/ 1672271 w 2417049"/>
              <a:gd name="connsiteY10" fmla="*/ 0 h 6858000"/>
              <a:gd name="connsiteX11" fmla="*/ 2094397 w 2417049"/>
              <a:gd name="connsiteY11" fmla="*/ 0 h 6858000"/>
              <a:gd name="connsiteX12" fmla="*/ 2073347 w 2417049"/>
              <a:gd name="connsiteY12" fmla="*/ 17040 h 6858000"/>
              <a:gd name="connsiteX13" fmla="*/ 550169 w 2417049"/>
              <a:gd name="connsiteY13" fmla="*/ 4115040 h 6858000"/>
              <a:gd name="connsiteX14" fmla="*/ 1675306 w 2417049"/>
              <a:gd name="connsiteY14" fmla="*/ 6599739 h 6858000"/>
              <a:gd name="connsiteX15" fmla="*/ 1936149 w 2417049"/>
              <a:gd name="connsiteY15" fmla="*/ 6858000 h 6858000"/>
              <a:gd name="connsiteX16" fmla="*/ 1682790 w 2417049"/>
              <a:gd name="connsiteY16" fmla="*/ 6858000 h 6858000"/>
              <a:gd name="connsiteX17" fmla="*/ 1434206 w 2417049"/>
              <a:gd name="connsiteY17" fmla="*/ 6615157 h 6858000"/>
              <a:gd name="connsiteX18" fmla="*/ 385335 w 2417049"/>
              <a:gd name="connsiteY18" fmla="*/ 4282319 h 6858000"/>
              <a:gd name="connsiteX19" fmla="*/ 1645413 w 2417049"/>
              <a:gd name="connsiteY19" fmla="*/ 27367 h 6858000"/>
              <a:gd name="connsiteX20" fmla="*/ 0 w 2417049"/>
              <a:gd name="connsiteY20" fmla="*/ 0 h 6858000"/>
              <a:gd name="connsiteX21" fmla="*/ 1654347 w 2417049"/>
              <a:gd name="connsiteY21" fmla="*/ 0 h 6858000"/>
              <a:gd name="connsiteX22" fmla="*/ 1626537 w 2417049"/>
              <a:gd name="connsiteY22" fmla="*/ 28337 h 6858000"/>
              <a:gd name="connsiteX23" fmla="*/ 366460 w 2417049"/>
              <a:gd name="connsiteY23" fmla="*/ 4283289 h 6858000"/>
              <a:gd name="connsiteX24" fmla="*/ 1415329 w 2417049"/>
              <a:gd name="connsiteY24" fmla="*/ 6616128 h 6858000"/>
              <a:gd name="connsiteX25" fmla="*/ 1662921 w 2417049"/>
              <a:gd name="connsiteY25" fmla="*/ 6858000 h 6858000"/>
              <a:gd name="connsiteX26" fmla="*/ 0 w 2417049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17049" h="6858000">
                <a:moveTo>
                  <a:pt x="2112162" y="0"/>
                </a:moveTo>
                <a:lnTo>
                  <a:pt x="2417049" y="0"/>
                </a:lnTo>
                <a:lnTo>
                  <a:pt x="2394205" y="17461"/>
                </a:lnTo>
                <a:cubicBezTo>
                  <a:pt x="1333530" y="878708"/>
                  <a:pt x="741074" y="2437327"/>
                  <a:pt x="741074" y="4217082"/>
                </a:cubicBezTo>
                <a:cubicBezTo>
                  <a:pt x="741074" y="5418356"/>
                  <a:pt x="1303237" y="6132444"/>
                  <a:pt x="2004991" y="6804604"/>
                </a:cubicBezTo>
                <a:lnTo>
                  <a:pt x="2062346" y="6858000"/>
                </a:lnTo>
                <a:lnTo>
                  <a:pt x="1953913" y="6858000"/>
                </a:lnTo>
                <a:lnTo>
                  <a:pt x="1693070" y="6599739"/>
                </a:lnTo>
                <a:cubicBezTo>
                  <a:pt x="1064979" y="5955416"/>
                  <a:pt x="567934" y="5263323"/>
                  <a:pt x="567934" y="4115040"/>
                </a:cubicBezTo>
                <a:cubicBezTo>
                  <a:pt x="567934" y="2378351"/>
                  <a:pt x="1113816" y="857447"/>
                  <a:pt x="2091112" y="17040"/>
                </a:cubicBezTo>
                <a:close/>
                <a:moveTo>
                  <a:pt x="1672271" y="0"/>
                </a:moveTo>
                <a:lnTo>
                  <a:pt x="2094397" y="0"/>
                </a:lnTo>
                <a:lnTo>
                  <a:pt x="2073347" y="17040"/>
                </a:lnTo>
                <a:cubicBezTo>
                  <a:pt x="1096051" y="857447"/>
                  <a:pt x="550169" y="2378351"/>
                  <a:pt x="550169" y="4115040"/>
                </a:cubicBezTo>
                <a:cubicBezTo>
                  <a:pt x="550169" y="5263323"/>
                  <a:pt x="1047215" y="5955416"/>
                  <a:pt x="1675306" y="6599739"/>
                </a:cubicBezTo>
                <a:lnTo>
                  <a:pt x="1936149" y="6858000"/>
                </a:lnTo>
                <a:lnTo>
                  <a:pt x="1682790" y="6858000"/>
                </a:lnTo>
                <a:lnTo>
                  <a:pt x="1434206" y="6615157"/>
                </a:lnTo>
                <a:cubicBezTo>
                  <a:pt x="861085" y="6026831"/>
                  <a:pt x="428538" y="5350659"/>
                  <a:pt x="385335" y="4282319"/>
                </a:cubicBezTo>
                <a:cubicBezTo>
                  <a:pt x="315325" y="2551123"/>
                  <a:pt x="763271" y="995374"/>
                  <a:pt x="1645413" y="27367"/>
                </a:cubicBezTo>
                <a:close/>
                <a:moveTo>
                  <a:pt x="0" y="0"/>
                </a:moveTo>
                <a:lnTo>
                  <a:pt x="1654347" y="0"/>
                </a:lnTo>
                <a:lnTo>
                  <a:pt x="1626537" y="28337"/>
                </a:lnTo>
                <a:cubicBezTo>
                  <a:pt x="744394" y="996343"/>
                  <a:pt x="296450" y="2552094"/>
                  <a:pt x="366460" y="4283289"/>
                </a:cubicBezTo>
                <a:cubicBezTo>
                  <a:pt x="409662" y="5351630"/>
                  <a:pt x="842209" y="6027802"/>
                  <a:pt x="1415329" y="6616128"/>
                </a:cubicBezTo>
                <a:lnTo>
                  <a:pt x="166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B6A8D76-E69B-4696-9428-6B1F02AB6F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296" y="1"/>
            <a:ext cx="3047704" cy="6857999"/>
          </a:xfrm>
          <a:custGeom>
            <a:avLst/>
            <a:gdLst>
              <a:gd name="connsiteX0" fmla="*/ 982019 w 3047704"/>
              <a:gd name="connsiteY0" fmla="*/ 0 h 6857999"/>
              <a:gd name="connsiteX1" fmla="*/ 3047704 w 3047704"/>
              <a:gd name="connsiteY1" fmla="*/ 0 h 6857999"/>
              <a:gd name="connsiteX2" fmla="*/ 3047704 w 3047704"/>
              <a:gd name="connsiteY2" fmla="*/ 6857999 h 6857999"/>
              <a:gd name="connsiteX3" fmla="*/ 314373 w 3047704"/>
              <a:gd name="connsiteY3" fmla="*/ 6857999 h 6857999"/>
              <a:gd name="connsiteX4" fmla="*/ 417053 w 3047704"/>
              <a:gd name="connsiteY4" fmla="*/ 6776130 h 6857999"/>
              <a:gd name="connsiteX5" fmla="*/ 2189706 w 3047704"/>
              <a:gd name="connsiteY5" fmla="*/ 3968277 h 6857999"/>
              <a:gd name="connsiteX6" fmla="*/ 1015028 w 3047704"/>
              <a:gd name="connsiteY6" fmla="*/ 35110 h 6857999"/>
              <a:gd name="connsiteX7" fmla="*/ 687894 w 3047704"/>
              <a:gd name="connsiteY7" fmla="*/ 0 h 6857999"/>
              <a:gd name="connsiteX8" fmla="*/ 962740 w 3047704"/>
              <a:gd name="connsiteY8" fmla="*/ 0 h 6857999"/>
              <a:gd name="connsiteX9" fmla="*/ 994866 w 3047704"/>
              <a:gd name="connsiteY9" fmla="*/ 34171 h 6857999"/>
              <a:gd name="connsiteX10" fmla="*/ 2169546 w 3047704"/>
              <a:gd name="connsiteY10" fmla="*/ 3967339 h 6857999"/>
              <a:gd name="connsiteX11" fmla="*/ 396891 w 3047704"/>
              <a:gd name="connsiteY11" fmla="*/ 6775192 h 6857999"/>
              <a:gd name="connsiteX12" fmla="*/ 293035 w 3047704"/>
              <a:gd name="connsiteY12" fmla="*/ 6857999 h 6857999"/>
              <a:gd name="connsiteX13" fmla="*/ 171208 w 3047704"/>
              <a:gd name="connsiteY13" fmla="*/ 6857999 h 6857999"/>
              <a:gd name="connsiteX14" fmla="*/ 426438 w 3047704"/>
              <a:gd name="connsiteY14" fmla="*/ 6651337 h 6857999"/>
              <a:gd name="connsiteX15" fmla="*/ 1972117 w 3047704"/>
              <a:gd name="connsiteY15" fmla="*/ 3859832 h 6857999"/>
              <a:gd name="connsiteX16" fmla="*/ 772975 w 3047704"/>
              <a:gd name="connsiteY16" fmla="*/ 99143 h 6857999"/>
              <a:gd name="connsiteX17" fmla="*/ 354738 w 3047704"/>
              <a:gd name="connsiteY17" fmla="*/ 0 h 6857999"/>
              <a:gd name="connsiteX18" fmla="*/ 663489 w 3047704"/>
              <a:gd name="connsiteY18" fmla="*/ 0 h 6857999"/>
              <a:gd name="connsiteX19" fmla="*/ 748570 w 3047704"/>
              <a:gd name="connsiteY19" fmla="*/ 99143 h 6857999"/>
              <a:gd name="connsiteX20" fmla="*/ 1947712 w 3047704"/>
              <a:gd name="connsiteY20" fmla="*/ 3859832 h 6857999"/>
              <a:gd name="connsiteX21" fmla="*/ 402035 w 3047704"/>
              <a:gd name="connsiteY21" fmla="*/ 6651337 h 6857999"/>
              <a:gd name="connsiteX22" fmla="*/ 146805 w 3047704"/>
              <a:gd name="connsiteY22" fmla="*/ 6857999 h 6857999"/>
              <a:gd name="connsiteX23" fmla="*/ 0 w 3047704"/>
              <a:gd name="connsiteY23" fmla="*/ 6857999 h 6857999"/>
              <a:gd name="connsiteX24" fmla="*/ 224325 w 3047704"/>
              <a:gd name="connsiteY24" fmla="*/ 6659295 h 6857999"/>
              <a:gd name="connsiteX25" fmla="*/ 1789426 w 3047704"/>
              <a:gd name="connsiteY25" fmla="*/ 3879328 h 6857999"/>
              <a:gd name="connsiteX26" fmla="*/ 517450 w 3047704"/>
              <a:gd name="connsiteY26" fmla="*/ 1606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47704" h="6857999">
                <a:moveTo>
                  <a:pt x="982019" y="0"/>
                </a:moveTo>
                <a:lnTo>
                  <a:pt x="3047704" y="0"/>
                </a:lnTo>
                <a:lnTo>
                  <a:pt x="3047704" y="6857999"/>
                </a:lnTo>
                <a:lnTo>
                  <a:pt x="314373" y="6857999"/>
                </a:lnTo>
                <a:lnTo>
                  <a:pt x="417053" y="6776130"/>
                </a:lnTo>
                <a:cubicBezTo>
                  <a:pt x="1327353" y="6049362"/>
                  <a:pt x="2128179" y="5345971"/>
                  <a:pt x="2189706" y="3968277"/>
                </a:cubicBezTo>
                <a:cubicBezTo>
                  <a:pt x="2259809" y="2398561"/>
                  <a:pt x="1843680" y="977981"/>
                  <a:pt x="1015028" y="35110"/>
                </a:cubicBezTo>
                <a:close/>
                <a:moveTo>
                  <a:pt x="687894" y="0"/>
                </a:moveTo>
                <a:lnTo>
                  <a:pt x="962740" y="0"/>
                </a:lnTo>
                <a:lnTo>
                  <a:pt x="994866" y="34171"/>
                </a:lnTo>
                <a:cubicBezTo>
                  <a:pt x="1823518" y="977043"/>
                  <a:pt x="2239649" y="2397622"/>
                  <a:pt x="2169546" y="3967339"/>
                </a:cubicBezTo>
                <a:cubicBezTo>
                  <a:pt x="2108017" y="5345033"/>
                  <a:pt x="1307191" y="6048423"/>
                  <a:pt x="396891" y="6775192"/>
                </a:cubicBezTo>
                <a:lnTo>
                  <a:pt x="293035" y="6857999"/>
                </a:lnTo>
                <a:lnTo>
                  <a:pt x="171208" y="6857999"/>
                </a:lnTo>
                <a:lnTo>
                  <a:pt x="426438" y="6651337"/>
                </a:lnTo>
                <a:cubicBezTo>
                  <a:pt x="1289290" y="5927454"/>
                  <a:pt x="1972117" y="5149903"/>
                  <a:pt x="1972117" y="3859832"/>
                </a:cubicBezTo>
                <a:cubicBezTo>
                  <a:pt x="1972117" y="2396483"/>
                  <a:pt x="1550289" y="1069500"/>
                  <a:pt x="772975" y="99143"/>
                </a:cubicBezTo>
                <a:close/>
                <a:moveTo>
                  <a:pt x="354738" y="0"/>
                </a:moveTo>
                <a:lnTo>
                  <a:pt x="663489" y="0"/>
                </a:lnTo>
                <a:lnTo>
                  <a:pt x="748570" y="99143"/>
                </a:lnTo>
                <a:cubicBezTo>
                  <a:pt x="1525884" y="1069500"/>
                  <a:pt x="1947712" y="2396483"/>
                  <a:pt x="1947712" y="3859832"/>
                </a:cubicBezTo>
                <a:cubicBezTo>
                  <a:pt x="1947712" y="5149903"/>
                  <a:pt x="1264887" y="5927454"/>
                  <a:pt x="402035" y="6651337"/>
                </a:cubicBezTo>
                <a:lnTo>
                  <a:pt x="146805" y="6857999"/>
                </a:lnTo>
                <a:lnTo>
                  <a:pt x="0" y="6857999"/>
                </a:lnTo>
                <a:lnTo>
                  <a:pt x="224325" y="6659295"/>
                </a:lnTo>
                <a:cubicBezTo>
                  <a:pt x="1058386" y="5919526"/>
                  <a:pt x="1789426" y="5207144"/>
                  <a:pt x="1789426" y="3879328"/>
                </a:cubicBezTo>
                <a:cubicBezTo>
                  <a:pt x="1789426" y="2373164"/>
                  <a:pt x="1337813" y="1030748"/>
                  <a:pt x="517450" y="16065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DCF97C3-1A74-41B6-B2C1-6FE1B2E30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775004"/>
            <a:ext cx="7973568" cy="3189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172200"/>
            <a:ext cx="5667375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0083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738131C9-BB2B-4B17-B369-266A658B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3103935-D578-4E74-AD03-634BD4A5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59337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F9FDE73-1B6C-41BC-BDF9-CA566039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0169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72902A6-3D21-43DD-95F6-88542794C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1101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0B134F2-3D84-48E8-B16A-0DBCF9E8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37331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08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8" y="2256519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4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49" y="1757155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0" y="5261547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62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B79B1E-6457-4C1A-89F2-EA41406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36164D-F9AC-477E-9F21-EBF15A4E1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06CD9F-8D15-4E8B-8E32-423B527E7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043A60-7623-431D-9540-C6F628A80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95F4F1-E095-4BE3-BCD6-DEC8FE3B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0EC54D-D3B9-4AE7-B9F7-670EA01A9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C6FACB-A48F-4A55-90AE-84C912FA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9E91105-2BC9-42C7-A758-798D095DA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923D92-76D5-4997-A5E0-A5D1364B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71507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FE53E61-C298-4BED-8B66-0A07A6B9B0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076AFBCF-9AAE-4A07-9BC3-421976742F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3320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974AD54E-9176-41F1-A62B-4196EB01E8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3320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B6D0A3F-7049-4D75-83D4-CC7FFEC179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63C347DF-C40B-4DFE-8F25-D6E2243F3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535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283ACB1-B0B4-4D7B-9D01-8DCF81D9C0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535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B78EE57-147F-4493-A816-173D6D6A9F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5576746-90F9-4965-B8B6-4FF3DCC5F9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900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55A06C3-F76A-4B9C-AE9C-9F000ECB9C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900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D98840D-0D60-4A2C-8A1A-707061817F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54BC573-50DE-493D-9F73-93719350B8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1233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068248F1-43F7-4B14-BFFA-442ACAC3E0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1233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B29A3A0E-4CEE-4592-817D-64879509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0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96944F-19A6-46D1-9D9C-A7570E147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0429" y="0"/>
            <a:ext cx="7851142" cy="1239903"/>
          </a:xfrm>
          <a:custGeom>
            <a:avLst/>
            <a:gdLst>
              <a:gd name="connsiteX0" fmla="*/ 609697 w 7851142"/>
              <a:gd name="connsiteY0" fmla="*/ 0 h 1239903"/>
              <a:gd name="connsiteX1" fmla="*/ 7851142 w 7851142"/>
              <a:gd name="connsiteY1" fmla="*/ 0 h 1239903"/>
              <a:gd name="connsiteX2" fmla="*/ 7683059 w 7851142"/>
              <a:gd name="connsiteY2" fmla="*/ 102039 h 1239903"/>
              <a:gd name="connsiteX3" fmla="*/ 7334627 w 7851142"/>
              <a:gd name="connsiteY3" fmla="*/ 257976 h 1239903"/>
              <a:gd name="connsiteX4" fmla="*/ 4349591 w 7851142"/>
              <a:gd name="connsiteY4" fmla="*/ 990399 h 1239903"/>
              <a:gd name="connsiteX5" fmla="*/ 920383 w 7851142"/>
              <a:gd name="connsiteY5" fmla="*/ 175298 h 1239903"/>
              <a:gd name="connsiteX6" fmla="*/ 0 w 7851142"/>
              <a:gd name="connsiteY6" fmla="*/ 0 h 1239903"/>
              <a:gd name="connsiteX7" fmla="*/ 585485 w 7851142"/>
              <a:gd name="connsiteY7" fmla="*/ 0 h 1239903"/>
              <a:gd name="connsiteX8" fmla="*/ 922046 w 7851142"/>
              <a:gd name="connsiteY8" fmla="*/ 189899 h 1239903"/>
              <a:gd name="connsiteX9" fmla="*/ 4351255 w 7851142"/>
              <a:gd name="connsiteY9" fmla="*/ 1005000 h 1239903"/>
              <a:gd name="connsiteX10" fmla="*/ 7336292 w 7851142"/>
              <a:gd name="connsiteY10" fmla="*/ 272577 h 1239903"/>
              <a:gd name="connsiteX11" fmla="*/ 7482334 w 7851142"/>
              <a:gd name="connsiteY11" fmla="*/ 207218 h 1239903"/>
              <a:gd name="connsiteX12" fmla="*/ 7281089 w 7851142"/>
              <a:gd name="connsiteY12" fmla="*/ 310828 h 1239903"/>
              <a:gd name="connsiteX13" fmla="*/ 3968199 w 7851142"/>
              <a:gd name="connsiteY13" fmla="*/ 1201816 h 1239903"/>
              <a:gd name="connsiteX14" fmla="*/ 292676 w 7851142"/>
              <a:gd name="connsiteY14" fmla="*/ 186040 h 123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1142" h="1239903">
                <a:moveTo>
                  <a:pt x="609697" y="0"/>
                </a:moveTo>
                <a:lnTo>
                  <a:pt x="7851142" y="0"/>
                </a:lnTo>
                <a:lnTo>
                  <a:pt x="7683059" y="102039"/>
                </a:lnTo>
                <a:lnTo>
                  <a:pt x="7334627" y="257976"/>
                </a:lnTo>
                <a:cubicBezTo>
                  <a:pt x="6489021" y="610626"/>
                  <a:pt x="5464844" y="863287"/>
                  <a:pt x="4349591" y="990399"/>
                </a:cubicBezTo>
                <a:cubicBezTo>
                  <a:pt x="2776482" y="1169695"/>
                  <a:pt x="1869121" y="709828"/>
                  <a:pt x="920383" y="175298"/>
                </a:cubicBezTo>
                <a:close/>
                <a:moveTo>
                  <a:pt x="0" y="0"/>
                </a:moveTo>
                <a:lnTo>
                  <a:pt x="585485" y="0"/>
                </a:lnTo>
                <a:lnTo>
                  <a:pt x="922046" y="189899"/>
                </a:lnTo>
                <a:cubicBezTo>
                  <a:pt x="1870785" y="724430"/>
                  <a:pt x="2778146" y="1184296"/>
                  <a:pt x="4351255" y="1005000"/>
                </a:cubicBezTo>
                <a:cubicBezTo>
                  <a:pt x="5466508" y="877888"/>
                  <a:pt x="6490686" y="625227"/>
                  <a:pt x="7336292" y="272577"/>
                </a:cubicBezTo>
                <a:lnTo>
                  <a:pt x="7482334" y="207218"/>
                </a:lnTo>
                <a:lnTo>
                  <a:pt x="7281089" y="310828"/>
                </a:lnTo>
                <a:cubicBezTo>
                  <a:pt x="6357879" y="751161"/>
                  <a:pt x="5217641" y="1059409"/>
                  <a:pt x="3968199" y="1201816"/>
                </a:cubicBezTo>
                <a:cubicBezTo>
                  <a:pt x="2289734" y="1393120"/>
                  <a:pt x="1313827" y="834220"/>
                  <a:pt x="292676" y="18604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655" y="2312276"/>
            <a:ext cx="9566098" cy="3651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63557A7C-6DD4-467A-A5AE-BE8D276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077E07-D80C-4CE0-AE55-BD2AB13F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009863">
            <a:off x="6327232" y="-4031948"/>
            <a:ext cx="1437166" cy="8507948"/>
          </a:xfrm>
          <a:custGeom>
            <a:avLst/>
            <a:gdLst>
              <a:gd name="connsiteX0" fmla="*/ 0 w 974343"/>
              <a:gd name="connsiteY0" fmla="*/ 5768060 h 5768060"/>
              <a:gd name="connsiteX1" fmla="*/ 1859 w 974343"/>
              <a:gd name="connsiteY1" fmla="*/ 5751750 h 5768060"/>
              <a:gd name="connsiteX2" fmla="*/ 152053 w 974343"/>
              <a:gd name="connsiteY2" fmla="*/ 5544534 h 5768060"/>
              <a:gd name="connsiteX3" fmla="*/ 964380 w 974343"/>
              <a:gd name="connsiteY3" fmla="*/ 3297197 h 5768060"/>
              <a:gd name="connsiteX4" fmla="*/ 621280 w 974343"/>
              <a:gd name="connsiteY4" fmla="*/ 981599 h 5768060"/>
              <a:gd name="connsiteX5" fmla="*/ 562350 w 974343"/>
              <a:gd name="connsiteY5" fmla="*/ 834125 h 5768060"/>
              <a:gd name="connsiteX6" fmla="*/ 564561 w 974343"/>
              <a:gd name="connsiteY6" fmla="*/ 814726 h 5768060"/>
              <a:gd name="connsiteX7" fmla="*/ 631243 w 974343"/>
              <a:gd name="connsiteY7" fmla="*/ 981598 h 5768060"/>
              <a:gd name="connsiteX8" fmla="*/ 974343 w 974343"/>
              <a:gd name="connsiteY8" fmla="*/ 3297197 h 5768060"/>
              <a:gd name="connsiteX9" fmla="*/ 162016 w 974343"/>
              <a:gd name="connsiteY9" fmla="*/ 5544534 h 5768060"/>
              <a:gd name="connsiteX10" fmla="*/ 98313 w 974343"/>
              <a:gd name="connsiteY10" fmla="*/ 0 h 5768060"/>
              <a:gd name="connsiteX11" fmla="*/ 107976 w 974343"/>
              <a:gd name="connsiteY11" fmla="*/ 0 h 5768060"/>
              <a:gd name="connsiteX12" fmla="*/ 106851 w 974343"/>
              <a:gd name="connsiteY12" fmla="*/ 9874 h 5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343" h="5768060">
                <a:moveTo>
                  <a:pt x="0" y="5768060"/>
                </a:moveTo>
                <a:lnTo>
                  <a:pt x="1859" y="5751750"/>
                </a:lnTo>
                <a:lnTo>
                  <a:pt x="152053" y="5544534"/>
                </a:lnTo>
                <a:cubicBezTo>
                  <a:pt x="584951" y="4946502"/>
                  <a:pt x="964380" y="4370609"/>
                  <a:pt x="964380" y="3297197"/>
                </a:cubicBezTo>
                <a:cubicBezTo>
                  <a:pt x="964380" y="2427490"/>
                  <a:pt x="844789" y="1625322"/>
                  <a:pt x="621280" y="981599"/>
                </a:cubicBezTo>
                <a:lnTo>
                  <a:pt x="562350" y="834125"/>
                </a:lnTo>
                <a:lnTo>
                  <a:pt x="564561" y="814726"/>
                </a:lnTo>
                <a:lnTo>
                  <a:pt x="631243" y="981598"/>
                </a:lnTo>
                <a:cubicBezTo>
                  <a:pt x="854752" y="1625322"/>
                  <a:pt x="974343" y="2427490"/>
                  <a:pt x="974343" y="3297197"/>
                </a:cubicBezTo>
                <a:cubicBezTo>
                  <a:pt x="974343" y="4370609"/>
                  <a:pt x="594915" y="4946502"/>
                  <a:pt x="162016" y="5544534"/>
                </a:cubicBezTo>
                <a:close/>
                <a:moveTo>
                  <a:pt x="98313" y="0"/>
                </a:moveTo>
                <a:lnTo>
                  <a:pt x="107976" y="0"/>
                </a:lnTo>
                <a:lnTo>
                  <a:pt x="106851" y="98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  <a:endParaRPr lang="en-US" spc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  <a:endParaRPr lang="en-US" spc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64" r:id="rId5"/>
    <p:sldLayoutId id="2147483768" r:id="rId6"/>
    <p:sldLayoutId id="2147483775" r:id="rId7"/>
    <p:sldLayoutId id="2147483679" r:id="rId8"/>
    <p:sldLayoutId id="2147483710" r:id="rId9"/>
    <p:sldLayoutId id="2147483776" r:id="rId10"/>
    <p:sldLayoutId id="2147483777" r:id="rId11"/>
    <p:sldLayoutId id="2147483778" r:id="rId12"/>
    <p:sldLayoutId id="2147483761" r:id="rId13"/>
    <p:sldLayoutId id="2147483674" r:id="rId14"/>
    <p:sldLayoutId id="2147483676" r:id="rId15"/>
    <p:sldLayoutId id="2147483678" r:id="rId16"/>
    <p:sldLayoutId id="2147483691" r:id="rId17"/>
    <p:sldLayoutId id="2147483680" r:id="rId18"/>
    <p:sldLayoutId id="2147483681" r:id="rId19"/>
    <p:sldLayoutId id="2147483780" r:id="rId20"/>
    <p:sldLayoutId id="2147483787" r:id="rId21"/>
  </p:sldLayoutIdLst>
  <p:hf hdr="0"/>
  <p:txStyles>
    <p:titleStyle>
      <a:lvl1pPr algn="l" defTabSz="914400" rtl="1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r" defTabSz="914400" rtl="1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5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2.xml"/><Relationship Id="rId7" Type="http://schemas.openxmlformats.org/officeDocument/2006/relationships/slide" Target="slide1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image" Target="../media/image24.png"/><Relationship Id="rId9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ar-KW" sz="4400" dirty="0">
                <a:solidFill>
                  <a:srgbClr val="FF0000"/>
                </a:solidFill>
              </a:rPr>
              <a:t>(1-6): جمع الأعداد الكلية والعشرية وطرحها - الحصة الأولى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8489045-EAD0-B392-78EA-DA064289D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173" y="154196"/>
            <a:ext cx="1965654" cy="13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79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B47A01-0F5D-F94B-8D2F-52A87C80ED39}"/>
              </a:ext>
            </a:extLst>
          </p:cNvPr>
          <p:cNvSpPr txBox="1"/>
          <p:nvPr/>
        </p:nvSpPr>
        <p:spPr>
          <a:xfrm>
            <a:off x="4227443" y="2105561"/>
            <a:ext cx="6858000" cy="26468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1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o Free" panose="02000000000000000000" pitchFamily="2" charset="-78"/>
                <a:cs typeface="Abdo Free" panose="02000000000000000000" pitchFamily="2" charset="-78"/>
              </a:rPr>
              <a:t>لعبة النرد</a:t>
            </a:r>
          </a:p>
        </p:txBody>
      </p:sp>
    </p:spTree>
    <p:extLst>
      <p:ext uri="{BB962C8B-B14F-4D97-AF65-F5344CB8AC3E}">
        <p14:creationId xmlns:p14="http://schemas.microsoft.com/office/powerpoint/2010/main" val="303535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 descr="A group of black and white dice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18A4C61A-9A13-2B65-CEF0-728CF98EE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4" t="53113" r="83769" b="21862"/>
          <a:stretch/>
        </p:blipFill>
        <p:spPr>
          <a:xfrm>
            <a:off x="4810540" y="1557130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2" descr="A group of black and white dice&#10;&#10;Description automatically generated with low confidence">
            <a:hlinkClick r:id="rId5" action="ppaction://hlinksldjump"/>
            <a:extLst>
              <a:ext uri="{FF2B5EF4-FFF2-40B4-BE49-F238E27FC236}">
                <a16:creationId xmlns:a16="http://schemas.microsoft.com/office/drawing/2014/main" id="{089FAB53-412E-622C-A138-A8CF627F3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37" t="53104" r="68146" b="21871"/>
          <a:stretch/>
        </p:blipFill>
        <p:spPr>
          <a:xfrm>
            <a:off x="7348332" y="1557130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" descr="A group of black and white dice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74933B00-4646-2B19-EC81-898AF2014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28" t="52509" r="52555" b="22466"/>
          <a:stretch/>
        </p:blipFill>
        <p:spPr>
          <a:xfrm>
            <a:off x="9886124" y="1557130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4" descr="A group of black and white dice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139C12F1-DCA6-7313-6F1D-F78CE6338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88" t="52938" r="36895" b="22037"/>
          <a:stretch/>
        </p:blipFill>
        <p:spPr>
          <a:xfrm>
            <a:off x="4810540" y="3703983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5" descr="A group of black and white dice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6DEFFD76-5A5E-6D94-DCE4-EC9C0BE447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20" t="52844" r="21463" b="22131"/>
          <a:stretch/>
        </p:blipFill>
        <p:spPr>
          <a:xfrm>
            <a:off x="7348332" y="3703983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6" descr="A group of black and white dice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04E7EB4C-11ED-E79D-3273-E83C90027D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43" t="53337" r="6040" b="21638"/>
          <a:stretch/>
        </p:blipFill>
        <p:spPr>
          <a:xfrm>
            <a:off x="9886124" y="3703983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ack and white dice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18A4C61A-9A13-2B65-CEF0-728CF98EE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4" t="53113" r="83769" b="21862"/>
          <a:stretch/>
        </p:blipFill>
        <p:spPr>
          <a:xfrm>
            <a:off x="10263809" y="284921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068702-3F01-1691-AE1F-83CF01C54B16}"/>
              </a:ext>
            </a:extLst>
          </p:cNvPr>
          <p:cNvSpPr txBox="1"/>
          <p:nvPr/>
        </p:nvSpPr>
        <p:spPr>
          <a:xfrm>
            <a:off x="4631635" y="1404730"/>
            <a:ext cx="4876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/>
              <a:t>أوجدي الناتج:</a:t>
            </a:r>
          </a:p>
        </p:txBody>
      </p:sp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2AA0F8B9-DD0A-D69E-B68D-B2EFD110D0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51" t="22156" r="4597" b="53900"/>
          <a:stretch/>
        </p:blipFill>
        <p:spPr>
          <a:xfrm>
            <a:off x="3626880" y="2716694"/>
            <a:ext cx="5987572" cy="1855305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ED269A-DE3D-8017-5763-1F8FA20B1E06}"/>
              </a:ext>
            </a:extLst>
          </p:cNvPr>
          <p:cNvSpPr txBox="1"/>
          <p:nvPr/>
        </p:nvSpPr>
        <p:spPr>
          <a:xfrm>
            <a:off x="5643318" y="3342861"/>
            <a:ext cx="19546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12,31</a:t>
            </a:r>
          </a:p>
        </p:txBody>
      </p:sp>
    </p:spTree>
    <p:extLst>
      <p:ext uri="{BB962C8B-B14F-4D97-AF65-F5344CB8AC3E}">
        <p14:creationId xmlns:p14="http://schemas.microsoft.com/office/powerpoint/2010/main" val="337298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black and white dice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089FAB53-412E-622C-A138-A8CF627F30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37" t="53104" r="68146" b="21871"/>
          <a:stretch/>
        </p:blipFill>
        <p:spPr>
          <a:xfrm>
            <a:off x="10250558" y="258417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EDE34F-0E35-40B9-359A-406492950BF6}"/>
              </a:ext>
            </a:extLst>
          </p:cNvPr>
          <p:cNvSpPr txBox="1"/>
          <p:nvPr/>
        </p:nvSpPr>
        <p:spPr>
          <a:xfrm>
            <a:off x="4631635" y="1404730"/>
            <a:ext cx="4876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/>
              <a:t>أوجدي الناتج: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FF42E2EF-76FF-8C5E-FDEC-C5BCDA98A6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4" t="23932" r="51914" b="52124"/>
          <a:stretch/>
        </p:blipFill>
        <p:spPr>
          <a:xfrm>
            <a:off x="3626880" y="2716694"/>
            <a:ext cx="5987572" cy="1855305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0EFA6-0DA7-1EA8-A363-B91EF71385AF}"/>
              </a:ext>
            </a:extLst>
          </p:cNvPr>
          <p:cNvSpPr txBox="1"/>
          <p:nvPr/>
        </p:nvSpPr>
        <p:spPr>
          <a:xfrm>
            <a:off x="5643318" y="3182681"/>
            <a:ext cx="19546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8,4</a:t>
            </a:r>
          </a:p>
        </p:txBody>
      </p:sp>
    </p:spTree>
    <p:extLst>
      <p:ext uri="{BB962C8B-B14F-4D97-AF65-F5344CB8AC3E}">
        <p14:creationId xmlns:p14="http://schemas.microsoft.com/office/powerpoint/2010/main" val="210058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lack and white dice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74933B00-4646-2B19-EC81-898AF2014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28" t="52509" r="52555" b="22466"/>
          <a:stretch/>
        </p:blipFill>
        <p:spPr>
          <a:xfrm>
            <a:off x="10257185" y="318052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0599AC-9977-4864-0402-B3A0BDB3C1D6}"/>
              </a:ext>
            </a:extLst>
          </p:cNvPr>
          <p:cNvSpPr txBox="1"/>
          <p:nvPr/>
        </p:nvSpPr>
        <p:spPr>
          <a:xfrm>
            <a:off x="4631635" y="1404730"/>
            <a:ext cx="4876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/>
              <a:t>أوجدي الناتج: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480B74C3-E7EE-2C16-4479-2B8BC59B13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3" t="48051" r="51575" b="28005"/>
          <a:stretch/>
        </p:blipFill>
        <p:spPr>
          <a:xfrm>
            <a:off x="3626880" y="2716694"/>
            <a:ext cx="5987572" cy="1855305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D7B86B-0BC3-F300-E853-BD7975A91267}"/>
              </a:ext>
            </a:extLst>
          </p:cNvPr>
          <p:cNvSpPr txBox="1"/>
          <p:nvPr/>
        </p:nvSpPr>
        <p:spPr>
          <a:xfrm>
            <a:off x="5643318" y="3342861"/>
            <a:ext cx="19546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14,38</a:t>
            </a:r>
          </a:p>
        </p:txBody>
      </p:sp>
    </p:spTree>
    <p:extLst>
      <p:ext uri="{BB962C8B-B14F-4D97-AF65-F5344CB8AC3E}">
        <p14:creationId xmlns:p14="http://schemas.microsoft.com/office/powerpoint/2010/main" val="300866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black and white dice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139C12F1-DCA6-7313-6F1D-F78CE6338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88" t="52938" r="36895" b="22037"/>
          <a:stretch/>
        </p:blipFill>
        <p:spPr>
          <a:xfrm>
            <a:off x="10243932" y="291549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2542A-9747-8EC5-58A9-2DABBAFE54D4}"/>
              </a:ext>
            </a:extLst>
          </p:cNvPr>
          <p:cNvSpPr txBox="1"/>
          <p:nvPr/>
        </p:nvSpPr>
        <p:spPr>
          <a:xfrm>
            <a:off x="4631635" y="1404730"/>
            <a:ext cx="4876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/>
              <a:t>أوجدي الناتج:</a:t>
            </a:r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79FEF25E-71D6-BC40-5B90-FFB1F86F0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07" t="73204" r="4841" b="2852"/>
          <a:stretch/>
        </p:blipFill>
        <p:spPr>
          <a:xfrm>
            <a:off x="3626880" y="2716694"/>
            <a:ext cx="5987572" cy="1855305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97A76A-8FBC-D80A-69F2-6B1554E4D6CE}"/>
              </a:ext>
            </a:extLst>
          </p:cNvPr>
          <p:cNvSpPr txBox="1"/>
          <p:nvPr/>
        </p:nvSpPr>
        <p:spPr>
          <a:xfrm>
            <a:off x="5643318" y="3342861"/>
            <a:ext cx="19546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7,962</a:t>
            </a:r>
          </a:p>
        </p:txBody>
      </p:sp>
    </p:spTree>
    <p:extLst>
      <p:ext uri="{BB962C8B-B14F-4D97-AF65-F5344CB8AC3E}">
        <p14:creationId xmlns:p14="http://schemas.microsoft.com/office/powerpoint/2010/main" val="365879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black and white dice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6DEFFD76-5A5E-6D94-DCE4-EC9C0BE447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20" t="52844" r="21463" b="22131"/>
          <a:stretch/>
        </p:blipFill>
        <p:spPr>
          <a:xfrm>
            <a:off x="10323445" y="238540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327B45-A34C-7D47-7349-2E7FE9A0D48A}"/>
              </a:ext>
            </a:extLst>
          </p:cNvPr>
          <p:cNvSpPr txBox="1"/>
          <p:nvPr/>
        </p:nvSpPr>
        <p:spPr>
          <a:xfrm>
            <a:off x="4631635" y="1404730"/>
            <a:ext cx="4876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/>
              <a:t>أوجدي الناتج: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D9244-0B6D-74F4-8A46-87B2AF3FC330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845" t="385" r="49688" b="67002"/>
          <a:stretch/>
        </p:blipFill>
        <p:spPr>
          <a:xfrm>
            <a:off x="3796747" y="2716693"/>
            <a:ext cx="5986800" cy="185400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68EE19-403C-8EF8-61CB-28B65D5FBBC0}"/>
              </a:ext>
            </a:extLst>
          </p:cNvPr>
          <p:cNvSpPr txBox="1"/>
          <p:nvPr/>
        </p:nvSpPr>
        <p:spPr>
          <a:xfrm>
            <a:off x="5643317" y="3342861"/>
            <a:ext cx="264591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75,469</a:t>
            </a:r>
          </a:p>
        </p:txBody>
      </p:sp>
    </p:spTree>
    <p:extLst>
      <p:ext uri="{BB962C8B-B14F-4D97-AF65-F5344CB8AC3E}">
        <p14:creationId xmlns:p14="http://schemas.microsoft.com/office/powerpoint/2010/main" val="8649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black and white dice&#10;&#10;Description automatically generated with low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04E7EB4C-11ED-E79D-3273-E83C90027D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43" t="53337" r="6040" b="21638"/>
          <a:stretch/>
        </p:blipFill>
        <p:spPr>
          <a:xfrm>
            <a:off x="10296941" y="245165"/>
            <a:ext cx="1613018" cy="159688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7928B-E503-4B6C-29E0-7451C62C6589}"/>
              </a:ext>
            </a:extLst>
          </p:cNvPr>
          <p:cNvSpPr txBox="1"/>
          <p:nvPr/>
        </p:nvSpPr>
        <p:spPr>
          <a:xfrm>
            <a:off x="4631635" y="1404730"/>
            <a:ext cx="4876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000" b="1" dirty="0"/>
              <a:t>أوجدي الناتج: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70760A-68E9-6399-152E-E576710BC9FA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51177" t="34462" r="863" b="34207"/>
          <a:stretch/>
        </p:blipFill>
        <p:spPr>
          <a:xfrm>
            <a:off x="3796747" y="2789583"/>
            <a:ext cx="5804453" cy="178111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19EEBD-29A6-01C9-CE7F-3C89C9C1968C}"/>
              </a:ext>
            </a:extLst>
          </p:cNvPr>
          <p:cNvSpPr txBox="1"/>
          <p:nvPr/>
        </p:nvSpPr>
        <p:spPr>
          <a:xfrm>
            <a:off x="5643317" y="3342861"/>
            <a:ext cx="264591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33,804</a:t>
            </a:r>
          </a:p>
        </p:txBody>
      </p:sp>
    </p:spTree>
    <p:extLst>
      <p:ext uri="{BB962C8B-B14F-4D97-AF65-F5344CB8AC3E}">
        <p14:creationId xmlns:p14="http://schemas.microsoft.com/office/powerpoint/2010/main" val="372456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A450BB-1C5F-C356-DAFF-145FB6E0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ar-KW" sz="5400" spc="0" dirty="0"/>
              <a:t>التقييم المختصر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3F0D878-E03F-9AEE-FA2F-4F20911B95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EC2D25-CC5E-2868-B1FD-C777AE1273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5" name="Content Placeholder 14" descr="Table&#10;&#10;Description automatically generated">
            <a:extLst>
              <a:ext uri="{FF2B5EF4-FFF2-40B4-BE49-F238E27FC236}">
                <a16:creationId xmlns:a16="http://schemas.microsoft.com/office/drawing/2014/main" id="{32EBC1BA-378E-5CE6-06EF-C59FC3E19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058" y="2312506"/>
            <a:ext cx="9479230" cy="2835964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3A286F-A460-628F-E08A-50F5A04FA779}"/>
              </a:ext>
            </a:extLst>
          </p:cNvPr>
          <p:cNvSpPr txBox="1"/>
          <p:nvPr/>
        </p:nvSpPr>
        <p:spPr>
          <a:xfrm>
            <a:off x="4238586" y="3018183"/>
            <a:ext cx="264591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2,750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E76552-9FCE-79D0-D0F2-3A8530B58D1F}"/>
              </a:ext>
            </a:extLst>
          </p:cNvPr>
          <p:cNvSpPr txBox="1"/>
          <p:nvPr/>
        </p:nvSpPr>
        <p:spPr>
          <a:xfrm>
            <a:off x="4238585" y="3535522"/>
            <a:ext cx="264591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3,100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3693D2-8D7C-B5EE-3594-A965EF485697}"/>
              </a:ext>
            </a:extLst>
          </p:cNvPr>
          <p:cNvSpPr txBox="1"/>
          <p:nvPr/>
        </p:nvSpPr>
        <p:spPr>
          <a:xfrm>
            <a:off x="6523465" y="3652126"/>
            <a:ext cx="36103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+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54D8EF-0110-1161-877B-A025CEF7E8E5}"/>
              </a:ext>
            </a:extLst>
          </p:cNvPr>
          <p:cNvCxnSpPr/>
          <p:nvPr/>
        </p:nvCxnSpPr>
        <p:spPr>
          <a:xfrm>
            <a:off x="4207565" y="4287078"/>
            <a:ext cx="267693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287B899-23A1-CA31-5BBC-AB637C443B0B}"/>
              </a:ext>
            </a:extLst>
          </p:cNvPr>
          <p:cNvSpPr txBox="1"/>
          <p:nvPr/>
        </p:nvSpPr>
        <p:spPr>
          <a:xfrm>
            <a:off x="4269605" y="4219727"/>
            <a:ext cx="264591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spc="600" dirty="0">
                <a:solidFill>
                  <a:srgbClr val="0070C0"/>
                </a:solidFill>
              </a:rPr>
              <a:t>5,850</a:t>
            </a:r>
          </a:p>
        </p:txBody>
      </p:sp>
    </p:spTree>
    <p:extLst>
      <p:ext uri="{BB962C8B-B14F-4D97-AF65-F5344CB8AC3E}">
        <p14:creationId xmlns:p14="http://schemas.microsoft.com/office/powerpoint/2010/main" val="704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con&#10;&#10;Description automatically generated">
            <a:extLst>
              <a:ext uri="{FF2B5EF4-FFF2-40B4-BE49-F238E27FC236}">
                <a16:creationId xmlns:a16="http://schemas.microsoft.com/office/drawing/2014/main" id="{EEA9145A-7904-AE52-D07E-F39D2179B1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35000"/>
          </a:blip>
          <a:srcRect t="2573" b="257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D586E9-CC91-D513-3C84-B59FCD61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373" y="1895647"/>
            <a:ext cx="5274860" cy="3066706"/>
          </a:xfrm>
        </p:spPr>
        <p:txBody>
          <a:bodyPr anchor="ctr">
            <a:normAutofit/>
          </a:bodyPr>
          <a:lstStyle/>
          <a:p>
            <a:pPr algn="ctr"/>
            <a:r>
              <a:rPr lang="ar-KW" sz="6600" dirty="0"/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610895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3418DB-5994-3E5C-1F10-5EB52D867B21}"/>
              </a:ext>
            </a:extLst>
          </p:cNvPr>
          <p:cNvSpPr/>
          <p:nvPr/>
        </p:nvSpPr>
        <p:spPr>
          <a:xfrm>
            <a:off x="1590261" y="6135757"/>
            <a:ext cx="1298713" cy="536713"/>
          </a:xfrm>
          <a:prstGeom prst="rect">
            <a:avLst/>
          </a:prstGeom>
          <a:solidFill>
            <a:srgbClr val="39B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7460E2-3C0C-BB84-0B85-FC7A4AACE226}"/>
              </a:ext>
            </a:extLst>
          </p:cNvPr>
          <p:cNvSpPr/>
          <p:nvPr/>
        </p:nvSpPr>
        <p:spPr>
          <a:xfrm>
            <a:off x="7129670" y="4287078"/>
            <a:ext cx="2034209" cy="430696"/>
          </a:xfrm>
          <a:prstGeom prst="rect">
            <a:avLst/>
          </a:prstGeom>
          <a:solidFill>
            <a:srgbClr val="008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E17473-03E0-35A0-FE41-23EC924170CA}"/>
              </a:ext>
            </a:extLst>
          </p:cNvPr>
          <p:cNvSpPr/>
          <p:nvPr/>
        </p:nvSpPr>
        <p:spPr>
          <a:xfrm>
            <a:off x="7129670" y="4810539"/>
            <a:ext cx="2034209" cy="490029"/>
          </a:xfrm>
          <a:prstGeom prst="rect">
            <a:avLst/>
          </a:prstGeom>
          <a:solidFill>
            <a:srgbClr val="008C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167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2D9319-56DB-4C8F-B0C0-A2583083C67A}"/>
              </a:ext>
            </a:extLst>
          </p:cNvPr>
          <p:cNvSpPr txBox="1"/>
          <p:nvPr/>
        </p:nvSpPr>
        <p:spPr>
          <a:xfrm>
            <a:off x="5764981" y="3149482"/>
            <a:ext cx="4318811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Naskh Arabic UI"/>
                <a:cs typeface="Sultan bold" pitchFamily="2" charset="-78"/>
              </a:rPr>
              <a:t>255 + 601 =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Sultan bold" pitchFamily="2" charset="-78"/>
            </a:endParaRPr>
          </a:p>
        </p:txBody>
      </p:sp>
      <p:pic>
        <p:nvPicPr>
          <p:cNvPr id="15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C49D97B6-22C7-4B0D-98F4-CE0C940099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697" t="1740" r="19460" b="-2084"/>
          <a:stretch/>
        </p:blipFill>
        <p:spPr>
          <a:xfrm>
            <a:off x="9712037" y="174779"/>
            <a:ext cx="1276350" cy="1238250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971D9D-2774-64DD-C3BE-B1C964058D97}"/>
              </a:ext>
            </a:extLst>
          </p:cNvPr>
          <p:cNvSpPr/>
          <p:nvPr/>
        </p:nvSpPr>
        <p:spPr>
          <a:xfrm>
            <a:off x="1517375" y="6321287"/>
            <a:ext cx="1669774" cy="536713"/>
          </a:xfrm>
          <a:prstGeom prst="rect">
            <a:avLst/>
          </a:prstGeom>
          <a:solidFill>
            <a:srgbClr val="39B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579A-976F-DE6D-3215-1F140541F642}"/>
              </a:ext>
            </a:extLst>
          </p:cNvPr>
          <p:cNvSpPr txBox="1"/>
          <p:nvPr/>
        </p:nvSpPr>
        <p:spPr>
          <a:xfrm>
            <a:off x="7486116" y="2294716"/>
            <a:ext cx="253306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Naskh Arabic UI"/>
                <a:cs typeface="Sultan bold" pitchFamily="2" charset="-78"/>
              </a:rPr>
              <a:t>أوجدي الناتج: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66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B6496F-25FC-4C22-9D0B-EC5FBE298CA7}"/>
              </a:ext>
            </a:extLst>
          </p:cNvPr>
          <p:cNvSpPr txBox="1"/>
          <p:nvPr/>
        </p:nvSpPr>
        <p:spPr>
          <a:xfrm>
            <a:off x="5760695" y="3156107"/>
            <a:ext cx="4318811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Naskh Arabic UI"/>
                <a:ea typeface="+mn-ea"/>
                <a:cs typeface="Sultan bold" pitchFamily="2" charset="-78"/>
              </a:rPr>
              <a:t>349 + 512 =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9" name="COUNTDOWN TIMER ( v 679 ) 30 sec with sound music effects 4K">
            <a:hlinkClick r:id="" action="ppaction://media"/>
            <a:extLst>
              <a:ext uri="{FF2B5EF4-FFF2-40B4-BE49-F238E27FC236}">
                <a16:creationId xmlns:a16="http://schemas.microsoft.com/office/drawing/2014/main" id="{BBBC8CB3-1A4A-44AA-A364-771B3C42B6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949" r="15722"/>
          <a:stretch/>
        </p:blipFill>
        <p:spPr>
          <a:xfrm>
            <a:off x="10486159" y="313325"/>
            <a:ext cx="1228725" cy="1196114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4E8C87-1DCF-5B84-7E65-0595A19764EE}"/>
              </a:ext>
            </a:extLst>
          </p:cNvPr>
          <p:cNvSpPr/>
          <p:nvPr/>
        </p:nvSpPr>
        <p:spPr>
          <a:xfrm>
            <a:off x="1517375" y="6321287"/>
            <a:ext cx="1669774" cy="536713"/>
          </a:xfrm>
          <a:prstGeom prst="rect">
            <a:avLst/>
          </a:prstGeom>
          <a:solidFill>
            <a:srgbClr val="39B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5092BE-F3EE-8879-9730-4ED3567F9BE0}"/>
              </a:ext>
            </a:extLst>
          </p:cNvPr>
          <p:cNvSpPr txBox="1"/>
          <p:nvPr/>
        </p:nvSpPr>
        <p:spPr>
          <a:xfrm>
            <a:off x="7442071" y="2279592"/>
            <a:ext cx="253306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Naskh Arabic UI"/>
                <a:ea typeface="+mn-ea"/>
                <a:cs typeface="Sultan bold" pitchFamily="2" charset="-78"/>
              </a:rPr>
              <a:t>أوجدي الناتج: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88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CABED4-EB70-48B9-B000-214E1D4BB392}"/>
              </a:ext>
            </a:extLst>
          </p:cNvPr>
          <p:cNvSpPr txBox="1"/>
          <p:nvPr/>
        </p:nvSpPr>
        <p:spPr>
          <a:xfrm>
            <a:off x="5943562" y="3429000"/>
            <a:ext cx="3886000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Naskh Arabic UI"/>
                <a:ea typeface="+mn-ea"/>
                <a:cs typeface="Sultan bold" pitchFamily="2" charset="-78"/>
              </a:rPr>
              <a:t>815 + 37 =</a:t>
            </a:r>
            <a:endParaRPr kumimoji="0" lang="ar-AE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pic>
        <p:nvPicPr>
          <p:cNvPr id="5" name="15 SECONDS">
            <a:hlinkClick r:id="" action="ppaction://media"/>
            <a:extLst>
              <a:ext uri="{FF2B5EF4-FFF2-40B4-BE49-F238E27FC236}">
                <a16:creationId xmlns:a16="http://schemas.microsoft.com/office/drawing/2014/main" id="{AD9BA1AA-EF85-4F1B-8221-3CAA2158B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7951" y="144244"/>
            <a:ext cx="1482436" cy="1430268"/>
          </a:xfrm>
          <a:prstGeom prst="ellipse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4EDD0C-A81E-A09B-2CDF-FF31BE7A324D}"/>
              </a:ext>
            </a:extLst>
          </p:cNvPr>
          <p:cNvSpPr/>
          <p:nvPr/>
        </p:nvSpPr>
        <p:spPr>
          <a:xfrm>
            <a:off x="1517375" y="6321287"/>
            <a:ext cx="1669774" cy="536713"/>
          </a:xfrm>
          <a:prstGeom prst="rect">
            <a:avLst/>
          </a:prstGeom>
          <a:solidFill>
            <a:srgbClr val="39B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65BF4C-F4EA-ED0B-AEC2-4BAAC4EE95C1}"/>
              </a:ext>
            </a:extLst>
          </p:cNvPr>
          <p:cNvSpPr txBox="1"/>
          <p:nvPr/>
        </p:nvSpPr>
        <p:spPr>
          <a:xfrm>
            <a:off x="7169996" y="2565737"/>
            <a:ext cx="253306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Naskh Arabic UI"/>
                <a:ea typeface="+mn-ea"/>
                <a:cs typeface="Sultan bold" pitchFamily="2" charset="-78"/>
              </a:rPr>
              <a:t>أوجدي الناتج: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06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DF9D17EE-8BD4-5B86-85EC-91FB70550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82" y="1256257"/>
            <a:ext cx="11082236" cy="4190386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82F5B1-F271-3B10-CA5C-B9137E74A983}"/>
              </a:ext>
            </a:extLst>
          </p:cNvPr>
          <p:cNvSpPr txBox="1"/>
          <p:nvPr/>
        </p:nvSpPr>
        <p:spPr>
          <a:xfrm>
            <a:off x="470452" y="324678"/>
            <a:ext cx="2438400" cy="584775"/>
          </a:xfrm>
          <a:prstGeom prst="rect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chemeClr val="accent1"/>
                </a:solidFill>
              </a:rPr>
              <a:t>صفحة 38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75D831-2F52-4A82-B3F4-318E32EDD99D}"/>
              </a:ext>
            </a:extLst>
          </p:cNvPr>
          <p:cNvSpPr/>
          <p:nvPr/>
        </p:nvSpPr>
        <p:spPr>
          <a:xfrm>
            <a:off x="4750903" y="3020373"/>
            <a:ext cx="1000539" cy="437321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ACBDC4-AAA8-FD60-83AD-17BD693D8E3D}"/>
              </a:ext>
            </a:extLst>
          </p:cNvPr>
          <p:cNvSpPr/>
          <p:nvPr/>
        </p:nvSpPr>
        <p:spPr>
          <a:xfrm>
            <a:off x="4750904" y="3631096"/>
            <a:ext cx="1000539" cy="437321"/>
          </a:xfrm>
          <a:prstGeom prst="rect">
            <a:avLst/>
          </a:prstGeom>
          <a:solidFill>
            <a:srgbClr val="00B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CEFBD6-32CF-63C0-0159-8DE25816E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892" y="2451010"/>
            <a:ext cx="1816765" cy="25788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FEA333-4B9E-EF2D-ECE1-20794ACCB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318" y="2457107"/>
            <a:ext cx="768163" cy="25727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EF3567-44CA-E009-87B6-74141839376D}"/>
              </a:ext>
            </a:extLst>
          </p:cNvPr>
          <p:cNvSpPr txBox="1"/>
          <p:nvPr/>
        </p:nvSpPr>
        <p:spPr>
          <a:xfrm>
            <a:off x="5406886" y="3988088"/>
            <a:ext cx="1543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70C0"/>
                </a:solidFill>
              </a:rPr>
              <a:t>0,81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BADBC9-A908-CB82-83EE-6837C3BC9C73}"/>
              </a:ext>
            </a:extLst>
          </p:cNvPr>
          <p:cNvSpPr txBox="1"/>
          <p:nvPr/>
        </p:nvSpPr>
        <p:spPr>
          <a:xfrm>
            <a:off x="4843667" y="4598811"/>
            <a:ext cx="1543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70C0"/>
                </a:solidFill>
              </a:rPr>
              <a:t>0,81</a:t>
            </a:r>
          </a:p>
        </p:txBody>
      </p:sp>
    </p:spTree>
    <p:extLst>
      <p:ext uri="{BB962C8B-B14F-4D97-AF65-F5344CB8AC3E}">
        <p14:creationId xmlns:p14="http://schemas.microsoft.com/office/powerpoint/2010/main" val="255936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505874CC-3ABE-E793-6D2F-DFB4EB26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69" y="1516531"/>
            <a:ext cx="11866261" cy="4102391"/>
          </a:xfrm>
          <a:prstGeom prst="rect">
            <a:avLst/>
          </a:prstGeom>
          <a:ln w="88900" cap="sq" cmpd="thickThin">
            <a:solidFill>
              <a:schemeClr val="accent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B6543B-7C2B-CF6C-482E-3777913AA418}"/>
              </a:ext>
            </a:extLst>
          </p:cNvPr>
          <p:cNvSpPr txBox="1"/>
          <p:nvPr/>
        </p:nvSpPr>
        <p:spPr>
          <a:xfrm>
            <a:off x="112643" y="753695"/>
            <a:ext cx="2438400" cy="584775"/>
          </a:xfrm>
          <a:prstGeom prst="rect">
            <a:avLst/>
          </a:prstGeom>
          <a:ln w="3810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3200" b="1" dirty="0">
                <a:solidFill>
                  <a:schemeClr val="accent1"/>
                </a:solidFill>
              </a:rPr>
              <a:t>صفحة 38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BD4421-6DEB-72E9-100D-BF4AA1B1E78B}"/>
              </a:ext>
            </a:extLst>
          </p:cNvPr>
          <p:cNvSpPr txBox="1"/>
          <p:nvPr/>
        </p:nvSpPr>
        <p:spPr>
          <a:xfrm>
            <a:off x="9276520" y="4260573"/>
            <a:ext cx="1543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70C0"/>
                </a:solidFill>
              </a:rPr>
              <a:t>0,77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720F11-DE8B-B0F8-EDE6-D714ED72D483}"/>
              </a:ext>
            </a:extLst>
          </p:cNvPr>
          <p:cNvSpPr txBox="1"/>
          <p:nvPr/>
        </p:nvSpPr>
        <p:spPr>
          <a:xfrm>
            <a:off x="3975651" y="3114261"/>
            <a:ext cx="18552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267AEC-EF11-A5AD-D3BC-78D11E88A120}"/>
              </a:ext>
            </a:extLst>
          </p:cNvPr>
          <p:cNvSpPr txBox="1"/>
          <p:nvPr/>
        </p:nvSpPr>
        <p:spPr>
          <a:xfrm>
            <a:off x="3389241" y="4260572"/>
            <a:ext cx="15438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spc="600" dirty="0">
                <a:solidFill>
                  <a:srgbClr val="0070C0"/>
                </a:solidFill>
              </a:rPr>
              <a:t>0,83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BF188B-CEE0-1C33-FBDA-E1878434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722" y="3120887"/>
            <a:ext cx="938865" cy="23837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0955D7-D6F5-90C2-6263-3AE112C73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582" y="3120886"/>
            <a:ext cx="1676545" cy="23837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D4A43D-B678-2D7A-332F-95706948B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494" y="3120887"/>
            <a:ext cx="1170533" cy="23898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6CA371-AE00-7646-C1F8-1EF3675A4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53" y="3120886"/>
            <a:ext cx="707197" cy="23837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469844-9795-1C65-FB24-B816604D2978}"/>
              </a:ext>
            </a:extLst>
          </p:cNvPr>
          <p:cNvSpPr/>
          <p:nvPr/>
        </p:nvSpPr>
        <p:spPr>
          <a:xfrm>
            <a:off x="452621" y="3028119"/>
            <a:ext cx="5459895" cy="2517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45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3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50000"/>
          </a:blip>
          <a:srcRect t="7802" b="78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3900" dirty="0">
                <a:latin typeface="Abdo Free" panose="02000000000000000000" pitchFamily="2" charset="-78"/>
                <a:cs typeface="Abdo Free" panose="02000000000000000000" pitchFamily="2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3917838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1F14526-D21B-440F-D157-D0938A99EF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whale">
            <a:extLst>
              <a:ext uri="{FF2B5EF4-FFF2-40B4-BE49-F238E27FC236}">
                <a16:creationId xmlns:a16="http://schemas.microsoft.com/office/drawing/2014/main" id="{BD6DB5A8-503F-71F6-4C1E-D730F1B06359}"/>
              </a:ext>
            </a:extLst>
          </p:cNvPr>
          <p:cNvSpPr/>
          <p:nvPr/>
        </p:nvSpPr>
        <p:spPr>
          <a:xfrm>
            <a:off x="755373" y="828262"/>
            <a:ext cx="1941444" cy="16366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tree">
            <a:extLst>
              <a:ext uri="{FF2B5EF4-FFF2-40B4-BE49-F238E27FC236}">
                <a16:creationId xmlns:a16="http://schemas.microsoft.com/office/drawing/2014/main" id="{981C90F3-56DB-2E92-E2DB-13E60BF6CAE6}"/>
              </a:ext>
            </a:extLst>
          </p:cNvPr>
          <p:cNvSpPr/>
          <p:nvPr/>
        </p:nvSpPr>
        <p:spPr>
          <a:xfrm>
            <a:off x="2716695" y="125896"/>
            <a:ext cx="1941444" cy="16366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ocks">
            <a:extLst>
              <a:ext uri="{FF2B5EF4-FFF2-40B4-BE49-F238E27FC236}">
                <a16:creationId xmlns:a16="http://schemas.microsoft.com/office/drawing/2014/main" id="{14E3BE9F-C413-267E-8AB1-376C1BECC0D8}"/>
              </a:ext>
            </a:extLst>
          </p:cNvPr>
          <p:cNvSpPr/>
          <p:nvPr/>
        </p:nvSpPr>
        <p:spPr>
          <a:xfrm>
            <a:off x="4061791" y="5095462"/>
            <a:ext cx="1941444" cy="163664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one rock">
            <a:extLst>
              <a:ext uri="{FF2B5EF4-FFF2-40B4-BE49-F238E27FC236}">
                <a16:creationId xmlns:a16="http://schemas.microsoft.com/office/drawing/2014/main" id="{1013933C-132B-2A6B-8DE1-603D98DAB8DA}"/>
              </a:ext>
            </a:extLst>
          </p:cNvPr>
          <p:cNvSpPr/>
          <p:nvPr/>
        </p:nvSpPr>
        <p:spPr>
          <a:xfrm>
            <a:off x="1726095" y="5546035"/>
            <a:ext cx="1524001" cy="118606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1" name="smile">
            <a:extLst>
              <a:ext uri="{FF2B5EF4-FFF2-40B4-BE49-F238E27FC236}">
                <a16:creationId xmlns:a16="http://schemas.microsoft.com/office/drawing/2014/main" id="{D9CD6853-5D56-864D-DAF5-64AB9FAB9492}"/>
              </a:ext>
            </a:extLst>
          </p:cNvPr>
          <p:cNvSpPr/>
          <p:nvPr/>
        </p:nvSpPr>
        <p:spPr>
          <a:xfrm>
            <a:off x="2531166" y="3429000"/>
            <a:ext cx="1338469" cy="123908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whale 2">
            <a:extLst>
              <a:ext uri="{FF2B5EF4-FFF2-40B4-BE49-F238E27FC236}">
                <a16:creationId xmlns:a16="http://schemas.microsoft.com/office/drawing/2014/main" id="{ABF872AC-DD6E-05D6-71ED-FB2955981EAA}"/>
              </a:ext>
            </a:extLst>
          </p:cNvPr>
          <p:cNvSpPr/>
          <p:nvPr/>
        </p:nvSpPr>
        <p:spPr>
          <a:xfrm>
            <a:off x="1391479" y="1398104"/>
            <a:ext cx="940904" cy="848139"/>
          </a:xfrm>
          <a:prstGeom prst="ellipse">
            <a:avLst/>
          </a:prstGeom>
          <a:solidFill>
            <a:schemeClr val="accent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tree 2">
            <a:extLst>
              <a:ext uri="{FF2B5EF4-FFF2-40B4-BE49-F238E27FC236}">
                <a16:creationId xmlns:a16="http://schemas.microsoft.com/office/drawing/2014/main" id="{B79D8F1E-705C-43B9-7399-0EE465328300}"/>
              </a:ext>
            </a:extLst>
          </p:cNvPr>
          <p:cNvSpPr/>
          <p:nvPr/>
        </p:nvSpPr>
        <p:spPr>
          <a:xfrm>
            <a:off x="3120887" y="390941"/>
            <a:ext cx="940904" cy="848139"/>
          </a:xfrm>
          <a:prstGeom prst="ellipse">
            <a:avLst/>
          </a:prstGeom>
          <a:solidFill>
            <a:schemeClr val="accent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smile 2">
            <a:extLst>
              <a:ext uri="{FF2B5EF4-FFF2-40B4-BE49-F238E27FC236}">
                <a16:creationId xmlns:a16="http://schemas.microsoft.com/office/drawing/2014/main" id="{B3B8657A-84E3-849F-1AAF-2ECBD10FE625}"/>
              </a:ext>
            </a:extLst>
          </p:cNvPr>
          <p:cNvSpPr/>
          <p:nvPr/>
        </p:nvSpPr>
        <p:spPr>
          <a:xfrm>
            <a:off x="2650435" y="3813313"/>
            <a:ext cx="940904" cy="848139"/>
          </a:xfrm>
          <a:prstGeom prst="ellipse">
            <a:avLst/>
          </a:prstGeom>
          <a:solidFill>
            <a:schemeClr val="accent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one rock  2">
            <a:extLst>
              <a:ext uri="{FF2B5EF4-FFF2-40B4-BE49-F238E27FC236}">
                <a16:creationId xmlns:a16="http://schemas.microsoft.com/office/drawing/2014/main" id="{4D3A8E7A-C87B-6D8B-24F2-6627A7A6A558}"/>
              </a:ext>
            </a:extLst>
          </p:cNvPr>
          <p:cNvSpPr/>
          <p:nvPr/>
        </p:nvSpPr>
        <p:spPr>
          <a:xfrm>
            <a:off x="1940141" y="5908839"/>
            <a:ext cx="940904" cy="848139"/>
          </a:xfrm>
          <a:prstGeom prst="ellipse">
            <a:avLst/>
          </a:prstGeom>
          <a:solidFill>
            <a:schemeClr val="accent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ocks  2">
            <a:extLst>
              <a:ext uri="{FF2B5EF4-FFF2-40B4-BE49-F238E27FC236}">
                <a16:creationId xmlns:a16="http://schemas.microsoft.com/office/drawing/2014/main" id="{10306417-B89D-4725-BD60-9A1E9C81E3CF}"/>
              </a:ext>
            </a:extLst>
          </p:cNvPr>
          <p:cNvSpPr/>
          <p:nvPr/>
        </p:nvSpPr>
        <p:spPr>
          <a:xfrm>
            <a:off x="3895866" y="5484769"/>
            <a:ext cx="2069349" cy="848139"/>
          </a:xfrm>
          <a:prstGeom prst="ellipse">
            <a:avLst/>
          </a:prstGeom>
          <a:solidFill>
            <a:schemeClr val="accent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0270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D88FD9-F816-4DDA-AB4F-EFDCB988DB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E13122-F311-42FD-A551-F80E95967A7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8E41239-C5EC-4F83-8E98-7D7D6C2BBF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Sketchlines design</Template>
  <TotalTime>284</TotalTime>
  <Words>106</Words>
  <Application>Microsoft Office PowerPoint</Application>
  <PresentationFormat>Widescreen</PresentationFormat>
  <Paragraphs>37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Meiryo</vt:lpstr>
      <vt:lpstr>Abdo Free</vt:lpstr>
      <vt:lpstr>Arial</vt:lpstr>
      <vt:lpstr>Calibri</vt:lpstr>
      <vt:lpstr>Corbel</vt:lpstr>
      <vt:lpstr>Gill Sans MT</vt:lpstr>
      <vt:lpstr>Noto Naskh Arabic UI</vt:lpstr>
      <vt:lpstr>SketchLinesVTI</vt:lpstr>
      <vt:lpstr>Office Theme</vt:lpstr>
      <vt:lpstr>(1-6): جمع الأعداد الكلية والعشرية وطرحها - الحصة الأولى                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فاصل تعليمي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التقييم المختصر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(1-6): جمع الأعداد الكلية والعشرية وطرحها</dc:title>
  <dc:creator>nrmsa 97</dc:creator>
  <cp:lastModifiedBy>نوره راشد محمد علي</cp:lastModifiedBy>
  <cp:revision>10</cp:revision>
  <dcterms:created xsi:type="dcterms:W3CDTF">2022-10-06T06:43:07Z</dcterms:created>
  <dcterms:modified xsi:type="dcterms:W3CDTF">2023-06-10T17:13:34Z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